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Lst>
  <p:notesMasterIdLst>
    <p:notesMasterId r:id="rId24"/>
  </p:notesMasterIdLst>
  <p:sldIdLst>
    <p:sldId id="257" r:id="rId6"/>
    <p:sldId id="376" r:id="rId7"/>
    <p:sldId id="266" r:id="rId8"/>
    <p:sldId id="4137" r:id="rId9"/>
    <p:sldId id="4138" r:id="rId10"/>
    <p:sldId id="4139" r:id="rId11"/>
    <p:sldId id="366" r:id="rId12"/>
    <p:sldId id="4140" r:id="rId13"/>
    <p:sldId id="361" r:id="rId14"/>
    <p:sldId id="4131" r:id="rId15"/>
    <p:sldId id="4133" r:id="rId16"/>
    <p:sldId id="267" r:id="rId17"/>
    <p:sldId id="335" r:id="rId18"/>
    <p:sldId id="4145" r:id="rId19"/>
    <p:sldId id="4143" r:id="rId20"/>
    <p:sldId id="4142" r:id="rId21"/>
    <p:sldId id="4146" r:id="rId22"/>
    <p:sldId id="413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well, Rachel" initials="PR" lastIdx="3" clrIdx="0">
    <p:extLst>
      <p:ext uri="{19B8F6BF-5375-455C-9EA6-DF929625EA0E}">
        <p15:presenceInfo xmlns:p15="http://schemas.microsoft.com/office/powerpoint/2012/main" userId="S::Rachel.Powell@justice.gov.uk::2d9a61c4-834d-47a3-b622-079b23719dc3" providerId="AD"/>
      </p:ext>
    </p:extLst>
  </p:cmAuthor>
  <p:cmAuthor id="2" name="Emma Bisset" initials="EB" lastIdx="2" clrIdx="1">
    <p:extLst>
      <p:ext uri="{19B8F6BF-5375-455C-9EA6-DF929625EA0E}">
        <p15:presenceInfo xmlns:p15="http://schemas.microsoft.com/office/powerpoint/2012/main" userId="S::ebisset@mib.org.uk::0ebb82db-5608-4c52-a2bc-94f7c1fad4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80"/>
    <a:srgbClr val="828611"/>
    <a:srgbClr val="D9E01C"/>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390C5B-5829-4BEB-94E6-37F6B7AD1A24}" v="18" dt="2023-07-06T11:12:45.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08" y="19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isset" userId="0ebb82db-5608-4c52-a2bc-94f7c1fad469" providerId="ADAL" clId="{5E390C5B-5829-4BEB-94E6-37F6B7AD1A24}"/>
    <pc:docChg chg="custSel delSld modSld">
      <pc:chgData name="Emma Bisset" userId="0ebb82db-5608-4c52-a2bc-94f7c1fad469" providerId="ADAL" clId="{5E390C5B-5829-4BEB-94E6-37F6B7AD1A24}" dt="2023-07-06T11:12:45.970" v="69" actId="27918"/>
      <pc:docMkLst>
        <pc:docMk/>
      </pc:docMkLst>
      <pc:sldChg chg="addSp delSp modSp mod modNotesTx">
        <pc:chgData name="Emma Bisset" userId="0ebb82db-5608-4c52-a2bc-94f7c1fad469" providerId="ADAL" clId="{5E390C5B-5829-4BEB-94E6-37F6B7AD1A24}" dt="2023-07-05T13:55:39.020" v="26" actId="1076"/>
        <pc:sldMkLst>
          <pc:docMk/>
          <pc:sldMk cId="1633265792" sldId="366"/>
        </pc:sldMkLst>
        <pc:picChg chg="del">
          <ac:chgData name="Emma Bisset" userId="0ebb82db-5608-4c52-a2bc-94f7c1fad469" providerId="ADAL" clId="{5E390C5B-5829-4BEB-94E6-37F6B7AD1A24}" dt="2023-07-05T13:55:17.885" v="20" actId="478"/>
          <ac:picMkLst>
            <pc:docMk/>
            <pc:sldMk cId="1633265792" sldId="366"/>
            <ac:picMk id="2" creationId="{EF17C0AE-DD5A-0D5F-F280-8793AA1124EB}"/>
          </ac:picMkLst>
        </pc:picChg>
        <pc:picChg chg="add mod">
          <ac:chgData name="Emma Bisset" userId="0ebb82db-5608-4c52-a2bc-94f7c1fad469" providerId="ADAL" clId="{5E390C5B-5829-4BEB-94E6-37F6B7AD1A24}" dt="2023-07-05T13:55:39.020" v="26" actId="1076"/>
          <ac:picMkLst>
            <pc:docMk/>
            <pc:sldMk cId="1633265792" sldId="366"/>
            <ac:picMk id="1026" creationId="{4C091824-822C-8427-F7AF-6529481F65E9}"/>
          </ac:picMkLst>
        </pc:picChg>
      </pc:sldChg>
      <pc:sldChg chg="modNotesTx">
        <pc:chgData name="Emma Bisset" userId="0ebb82db-5608-4c52-a2bc-94f7c1fad469" providerId="ADAL" clId="{5E390C5B-5829-4BEB-94E6-37F6B7AD1A24}" dt="2023-07-05T13:54:11.910" v="2" actId="20577"/>
        <pc:sldMkLst>
          <pc:docMk/>
          <pc:sldMk cId="3226167133" sldId="376"/>
        </pc:sldMkLst>
      </pc:sldChg>
      <pc:sldChg chg="del">
        <pc:chgData name="Emma Bisset" userId="0ebb82db-5608-4c52-a2bc-94f7c1fad469" providerId="ADAL" clId="{5E390C5B-5829-4BEB-94E6-37F6B7AD1A24}" dt="2023-07-05T08:47:33.501" v="0" actId="47"/>
        <pc:sldMkLst>
          <pc:docMk/>
          <pc:sldMk cId="996541677" sldId="4130"/>
        </pc:sldMkLst>
      </pc:sldChg>
      <pc:sldChg chg="modNotesTx">
        <pc:chgData name="Emma Bisset" userId="0ebb82db-5608-4c52-a2bc-94f7c1fad469" providerId="ADAL" clId="{5E390C5B-5829-4BEB-94E6-37F6B7AD1A24}" dt="2023-07-05T13:54:53.109" v="19" actId="20577"/>
        <pc:sldMkLst>
          <pc:docMk/>
          <pc:sldMk cId="2552736824" sldId="4133"/>
        </pc:sldMkLst>
      </pc:sldChg>
      <pc:sldChg chg="modNotesTx">
        <pc:chgData name="Emma Bisset" userId="0ebb82db-5608-4c52-a2bc-94f7c1fad469" providerId="ADAL" clId="{5E390C5B-5829-4BEB-94E6-37F6B7AD1A24}" dt="2023-07-05T13:54:19.981" v="3" actId="20577"/>
        <pc:sldMkLst>
          <pc:docMk/>
          <pc:sldMk cId="3519120893" sldId="4137"/>
        </pc:sldMkLst>
      </pc:sldChg>
      <pc:sldChg chg="mod modNotesTx">
        <pc:chgData name="Emma Bisset" userId="0ebb82db-5608-4c52-a2bc-94f7c1fad469" providerId="ADAL" clId="{5E390C5B-5829-4BEB-94E6-37F6B7AD1A24}" dt="2023-07-06T11:12:45.970" v="69" actId="27918"/>
        <pc:sldMkLst>
          <pc:docMk/>
          <pc:sldMk cId="882405442" sldId="4138"/>
        </pc:sldMkLst>
      </pc:sldChg>
      <pc:sldChg chg="mod modNotesTx">
        <pc:chgData name="Emma Bisset" userId="0ebb82db-5608-4c52-a2bc-94f7c1fad469" providerId="ADAL" clId="{5E390C5B-5829-4BEB-94E6-37F6B7AD1A24}" dt="2023-07-05T14:08:53.490" v="48" actId="27918"/>
        <pc:sldMkLst>
          <pc:docMk/>
          <pc:sldMk cId="1847993131" sldId="4139"/>
        </pc:sldMkLst>
      </pc:sldChg>
      <pc:sldChg chg="addSp delSp modSp mod modNotesTx">
        <pc:chgData name="Emma Bisset" userId="0ebb82db-5608-4c52-a2bc-94f7c1fad469" providerId="ADAL" clId="{5E390C5B-5829-4BEB-94E6-37F6B7AD1A24}" dt="2023-07-05T13:56:38.838" v="38" actId="14100"/>
        <pc:sldMkLst>
          <pc:docMk/>
          <pc:sldMk cId="2703377177" sldId="4140"/>
        </pc:sldMkLst>
        <pc:spChg chg="add del mod">
          <ac:chgData name="Emma Bisset" userId="0ebb82db-5608-4c52-a2bc-94f7c1fad469" providerId="ADAL" clId="{5E390C5B-5829-4BEB-94E6-37F6B7AD1A24}" dt="2023-07-05T13:56:25.889" v="34" actId="478"/>
          <ac:spMkLst>
            <pc:docMk/>
            <pc:sldMk cId="2703377177" sldId="4140"/>
            <ac:spMk id="7" creationId="{1AF8BEAC-A14E-3593-D214-665F85856F44}"/>
          </ac:spMkLst>
        </pc:spChg>
        <pc:picChg chg="del">
          <ac:chgData name="Emma Bisset" userId="0ebb82db-5608-4c52-a2bc-94f7c1fad469" providerId="ADAL" clId="{5E390C5B-5829-4BEB-94E6-37F6B7AD1A24}" dt="2023-07-05T13:55:58.834" v="27" actId="478"/>
          <ac:picMkLst>
            <pc:docMk/>
            <pc:sldMk cId="2703377177" sldId="4140"/>
            <ac:picMk id="5" creationId="{414D6BCC-5D80-E871-8A19-76D9E97CEC1B}"/>
          </ac:picMkLst>
        </pc:picChg>
        <pc:picChg chg="add mod">
          <ac:chgData name="Emma Bisset" userId="0ebb82db-5608-4c52-a2bc-94f7c1fad469" providerId="ADAL" clId="{5E390C5B-5829-4BEB-94E6-37F6B7AD1A24}" dt="2023-07-05T13:56:38.838" v="38" actId="14100"/>
          <ac:picMkLst>
            <pc:docMk/>
            <pc:sldMk cId="2703377177" sldId="4140"/>
            <ac:picMk id="2050" creationId="{4E150A12-2315-5445-94D9-184C882482C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GB" sz="1800">
                <a:effectLst/>
              </a:rPr>
              <a:t>Number of claims registered with CRU</a:t>
            </a:r>
            <a:endParaRPr lang="en-GB">
              <a:effectLst/>
            </a:endParaRP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Sheet1!$A$3:$A$8</c:f>
              <c:numCache>
                <c:formatCode>General</c:formatCode>
                <c:ptCount val="6"/>
                <c:pt idx="0">
                  <c:v>2017</c:v>
                </c:pt>
                <c:pt idx="1">
                  <c:v>2018</c:v>
                </c:pt>
                <c:pt idx="2">
                  <c:v>2019</c:v>
                </c:pt>
                <c:pt idx="3">
                  <c:v>2020</c:v>
                </c:pt>
                <c:pt idx="4">
                  <c:v>2021</c:v>
                </c:pt>
                <c:pt idx="5">
                  <c:v>2022</c:v>
                </c:pt>
              </c:numCache>
            </c:numRef>
          </c:cat>
          <c:val>
            <c:numRef>
              <c:f>Sheet1!$B$3:$B$8</c:f>
              <c:numCache>
                <c:formatCode>#,##0</c:formatCode>
                <c:ptCount val="6"/>
                <c:pt idx="0">
                  <c:v>659019</c:v>
                </c:pt>
                <c:pt idx="1">
                  <c:v>667377</c:v>
                </c:pt>
                <c:pt idx="2">
                  <c:v>653983</c:v>
                </c:pt>
                <c:pt idx="3">
                  <c:v>495373</c:v>
                </c:pt>
                <c:pt idx="4">
                  <c:v>398051</c:v>
                </c:pt>
                <c:pt idx="5">
                  <c:v>370645</c:v>
                </c:pt>
              </c:numCache>
            </c:numRef>
          </c:val>
          <c:extLst>
            <c:ext xmlns:c16="http://schemas.microsoft.com/office/drawing/2014/chart" uri="{C3380CC4-5D6E-409C-BE32-E72D297353CC}">
              <c16:uniqueId val="{00000000-D528-470B-A455-EAF992C17982}"/>
            </c:ext>
          </c:extLst>
        </c:ser>
        <c:dLbls>
          <c:showLegendKey val="0"/>
          <c:showVal val="0"/>
          <c:showCatName val="0"/>
          <c:showSerName val="0"/>
          <c:showPercent val="0"/>
          <c:showBubbleSize val="0"/>
        </c:dLbls>
        <c:gapWidth val="54"/>
        <c:overlap val="100"/>
        <c:axId val="1582533440"/>
        <c:axId val="1582529280"/>
      </c:barChart>
      <c:catAx>
        <c:axId val="1582533440"/>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582529280"/>
        <c:crosses val="autoZero"/>
        <c:auto val="1"/>
        <c:lblAlgn val="ctr"/>
        <c:lblOffset val="100"/>
        <c:noMultiLvlLbl val="0"/>
      </c:catAx>
      <c:valAx>
        <c:axId val="1582529280"/>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582533440"/>
        <c:crosses val="autoZero"/>
        <c:crossBetween val="between"/>
      </c:valAx>
      <c:spPr>
        <a:noFill/>
        <a:ln w="6350">
          <a:solidFill>
            <a:schemeClr val="accent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Official Injury Claim</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Sheet1!$A$23:$A$35</c:f>
              <c:strCache>
                <c:ptCount val="13"/>
                <c:pt idx="0">
                  <c:v>June</c:v>
                </c:pt>
                <c:pt idx="1">
                  <c:v>July</c:v>
                </c:pt>
                <c:pt idx="2">
                  <c:v>August</c:v>
                </c:pt>
                <c:pt idx="3">
                  <c:v>September</c:v>
                </c:pt>
                <c:pt idx="4">
                  <c:v>October</c:v>
                </c:pt>
                <c:pt idx="5">
                  <c:v>November </c:v>
                </c:pt>
                <c:pt idx="6">
                  <c:v>December</c:v>
                </c:pt>
                <c:pt idx="7">
                  <c:v>January</c:v>
                </c:pt>
                <c:pt idx="8">
                  <c:v>February</c:v>
                </c:pt>
                <c:pt idx="9">
                  <c:v>March</c:v>
                </c:pt>
                <c:pt idx="10">
                  <c:v>April</c:v>
                </c:pt>
                <c:pt idx="11">
                  <c:v>May</c:v>
                </c:pt>
                <c:pt idx="12">
                  <c:v>June</c:v>
                </c:pt>
              </c:strCache>
            </c:strRef>
          </c:cat>
          <c:val>
            <c:numRef>
              <c:f>Sheet1!$B$23:$B$35</c:f>
              <c:numCache>
                <c:formatCode>General</c:formatCode>
                <c:ptCount val="13"/>
                <c:pt idx="0">
                  <c:v>23894</c:v>
                </c:pt>
                <c:pt idx="1">
                  <c:v>24476</c:v>
                </c:pt>
                <c:pt idx="2">
                  <c:v>23520</c:v>
                </c:pt>
                <c:pt idx="3">
                  <c:v>23237</c:v>
                </c:pt>
                <c:pt idx="4">
                  <c:v>24520</c:v>
                </c:pt>
                <c:pt idx="5">
                  <c:v>27010</c:v>
                </c:pt>
                <c:pt idx="6">
                  <c:v>21882</c:v>
                </c:pt>
                <c:pt idx="7">
                  <c:v>26921</c:v>
                </c:pt>
                <c:pt idx="8">
                  <c:v>24200</c:v>
                </c:pt>
                <c:pt idx="9">
                  <c:v>25487</c:v>
                </c:pt>
                <c:pt idx="10">
                  <c:v>20064</c:v>
                </c:pt>
                <c:pt idx="11">
                  <c:v>23179</c:v>
                </c:pt>
                <c:pt idx="12">
                  <c:v>23498</c:v>
                </c:pt>
              </c:numCache>
            </c:numRef>
          </c:val>
          <c:extLst>
            <c:ext xmlns:c16="http://schemas.microsoft.com/office/drawing/2014/chart" uri="{C3380CC4-5D6E-409C-BE32-E72D297353CC}">
              <c16:uniqueId val="{00000000-0632-42C7-9ED7-D8222529A775}"/>
            </c:ext>
          </c:extLst>
        </c:ser>
        <c:ser>
          <c:idx val="2"/>
          <c:order val="2"/>
          <c:tx>
            <c:strRef>
              <c:f>Sheet1!$D$1</c:f>
              <c:strCache>
                <c:ptCount val="1"/>
                <c:pt idx="0">
                  <c:v>Claims Portal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Sheet1!$A$23:$A$35</c:f>
              <c:strCache>
                <c:ptCount val="13"/>
                <c:pt idx="0">
                  <c:v>June</c:v>
                </c:pt>
                <c:pt idx="1">
                  <c:v>July</c:v>
                </c:pt>
                <c:pt idx="2">
                  <c:v>August</c:v>
                </c:pt>
                <c:pt idx="3">
                  <c:v>September</c:v>
                </c:pt>
                <c:pt idx="4">
                  <c:v>October</c:v>
                </c:pt>
                <c:pt idx="5">
                  <c:v>November </c:v>
                </c:pt>
                <c:pt idx="6">
                  <c:v>December</c:v>
                </c:pt>
                <c:pt idx="7">
                  <c:v>January</c:v>
                </c:pt>
                <c:pt idx="8">
                  <c:v>February</c:v>
                </c:pt>
                <c:pt idx="9">
                  <c:v>March</c:v>
                </c:pt>
                <c:pt idx="10">
                  <c:v>April</c:v>
                </c:pt>
                <c:pt idx="11">
                  <c:v>May</c:v>
                </c:pt>
                <c:pt idx="12">
                  <c:v>June</c:v>
                </c:pt>
              </c:strCache>
            </c:strRef>
          </c:cat>
          <c:val>
            <c:numRef>
              <c:f>Sheet1!$D$23:$D$35</c:f>
              <c:numCache>
                <c:formatCode>#,##0</c:formatCode>
                <c:ptCount val="13"/>
                <c:pt idx="0">
                  <c:v>7933</c:v>
                </c:pt>
                <c:pt idx="1">
                  <c:v>7981</c:v>
                </c:pt>
                <c:pt idx="2">
                  <c:v>8748</c:v>
                </c:pt>
                <c:pt idx="3">
                  <c:v>8089</c:v>
                </c:pt>
                <c:pt idx="4">
                  <c:v>8201</c:v>
                </c:pt>
                <c:pt idx="5">
                  <c:v>8966</c:v>
                </c:pt>
                <c:pt idx="6">
                  <c:v>6580</c:v>
                </c:pt>
                <c:pt idx="7">
                  <c:v>8129</c:v>
                </c:pt>
                <c:pt idx="8">
                  <c:v>8121</c:v>
                </c:pt>
                <c:pt idx="9">
                  <c:v>8224</c:v>
                </c:pt>
                <c:pt idx="10">
                  <c:v>6770</c:v>
                </c:pt>
                <c:pt idx="11">
                  <c:v>7659</c:v>
                </c:pt>
                <c:pt idx="12">
                  <c:v>8440</c:v>
                </c:pt>
              </c:numCache>
            </c:numRef>
          </c:val>
          <c:extLst>
            <c:ext xmlns:c16="http://schemas.microsoft.com/office/drawing/2014/chart" uri="{C3380CC4-5D6E-409C-BE32-E72D297353CC}">
              <c16:uniqueId val="{00000002-0632-42C7-9ED7-D8222529A775}"/>
            </c:ext>
          </c:extLst>
        </c:ser>
        <c:dLbls>
          <c:showLegendKey val="0"/>
          <c:showVal val="0"/>
          <c:showCatName val="0"/>
          <c:showSerName val="0"/>
          <c:showPercent val="0"/>
          <c:showBubbleSize val="0"/>
        </c:dLbls>
        <c:gapWidth val="40"/>
        <c:overlap val="100"/>
        <c:axId val="741921311"/>
        <c:axId val="741921727"/>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Series 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extLst>
                      <c:ext uri="{02D57815-91ED-43cb-92C2-25804820EDAC}">
                        <c15:formulaRef>
                          <c15:sqref>Sheet1!$A$23:$A$35</c15:sqref>
                        </c15:formulaRef>
                      </c:ext>
                    </c:extLst>
                    <c:strCache>
                      <c:ptCount val="13"/>
                      <c:pt idx="0">
                        <c:v>June</c:v>
                      </c:pt>
                      <c:pt idx="1">
                        <c:v>July</c:v>
                      </c:pt>
                      <c:pt idx="2">
                        <c:v>August</c:v>
                      </c:pt>
                      <c:pt idx="3">
                        <c:v>September</c:v>
                      </c:pt>
                      <c:pt idx="4">
                        <c:v>October</c:v>
                      </c:pt>
                      <c:pt idx="5">
                        <c:v>November </c:v>
                      </c:pt>
                      <c:pt idx="6">
                        <c:v>December</c:v>
                      </c:pt>
                      <c:pt idx="7">
                        <c:v>January</c:v>
                      </c:pt>
                      <c:pt idx="8">
                        <c:v>February</c:v>
                      </c:pt>
                      <c:pt idx="9">
                        <c:v>March</c:v>
                      </c:pt>
                      <c:pt idx="10">
                        <c:v>April</c:v>
                      </c:pt>
                      <c:pt idx="11">
                        <c:v>May</c:v>
                      </c:pt>
                      <c:pt idx="12">
                        <c:v>June</c:v>
                      </c:pt>
                    </c:strCache>
                  </c:strRef>
                </c:cat>
                <c:val>
                  <c:numRef>
                    <c:extLst>
                      <c:ext uri="{02D57815-91ED-43cb-92C2-25804820EDAC}">
                        <c15:formulaRef>
                          <c15:sqref>Sheet1!$C$23:$C$35</c15:sqref>
                        </c15:formulaRef>
                      </c:ext>
                    </c:extLst>
                    <c:numCache>
                      <c:formatCode>General</c:formatCode>
                      <c:ptCount val="13"/>
                    </c:numCache>
                  </c:numRef>
                </c:val>
                <c:extLst>
                  <c:ext xmlns:c16="http://schemas.microsoft.com/office/drawing/2014/chart" uri="{C3380CC4-5D6E-409C-BE32-E72D297353CC}">
                    <c16:uniqueId val="{00000001-0632-42C7-9ED7-D8222529A775}"/>
                  </c:ext>
                </c:extLst>
              </c15:ser>
            </c15:filteredBarSeries>
          </c:ext>
        </c:extLst>
      </c:barChart>
      <c:catAx>
        <c:axId val="74192131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741921727"/>
        <c:crosses val="autoZero"/>
        <c:auto val="1"/>
        <c:lblAlgn val="ctr"/>
        <c:lblOffset val="100"/>
        <c:noMultiLvlLbl val="0"/>
      </c:catAx>
      <c:valAx>
        <c:axId val="74192172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741921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GB" sz="1600" b="1"/>
              <a:t>544,000 Claims Reported Into System Since Launch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20538037919954558"/>
          <c:y val="0.1252339116893248"/>
          <c:w val="0.53237948415062042"/>
          <c:h val="0.63050886785745963"/>
        </c:manualLayout>
      </c:layout>
      <c:doughnutChart>
        <c:varyColors val="1"/>
        <c:ser>
          <c:idx val="0"/>
          <c:order val="0"/>
          <c:tx>
            <c:strRef>
              <c:f>Sheet1!$B$1</c:f>
              <c:strCache>
                <c:ptCount val="1"/>
                <c:pt idx="0">
                  <c:v>Claims Reported Into System From Launch</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6DBE-174E-9324-5EEACB282535}"/>
              </c:ext>
            </c:extLst>
          </c:dPt>
          <c:dPt>
            <c:idx val="1"/>
            <c:bubble3D val="0"/>
            <c:spPr>
              <a:solidFill>
                <a:srgbClr val="007680"/>
              </a:solidFill>
              <a:ln w="19050">
                <a:noFill/>
              </a:ln>
              <a:effectLst/>
            </c:spPr>
            <c:extLst>
              <c:ext xmlns:c16="http://schemas.microsoft.com/office/drawing/2014/chart" uri="{C3380CC4-5D6E-409C-BE32-E72D297353CC}">
                <c16:uniqueId val="{00000002-929E-4937-8FC5-11779D0518CE}"/>
              </c:ext>
            </c:extLst>
          </c:dPt>
          <c:dPt>
            <c:idx val="2"/>
            <c:bubble3D val="0"/>
            <c:spPr>
              <a:solidFill>
                <a:schemeClr val="accent4"/>
              </a:solidFill>
              <a:ln w="19050">
                <a:noFill/>
              </a:ln>
              <a:effectLst/>
            </c:spPr>
            <c:extLst>
              <c:ext xmlns:c16="http://schemas.microsoft.com/office/drawing/2014/chart" uri="{C3380CC4-5D6E-409C-BE32-E72D297353CC}">
                <c16:uniqueId val="{00000005-6DBE-174E-9324-5EEACB282535}"/>
              </c:ext>
            </c:extLst>
          </c:dPt>
          <c:dPt>
            <c:idx val="3"/>
            <c:bubble3D val="0"/>
            <c:spPr>
              <a:solidFill>
                <a:schemeClr val="bg1">
                  <a:lumMod val="65000"/>
                </a:schemeClr>
              </a:solidFill>
              <a:ln w="19050">
                <a:noFill/>
              </a:ln>
              <a:effectLst/>
            </c:spPr>
            <c:extLst>
              <c:ext xmlns:c16="http://schemas.microsoft.com/office/drawing/2014/chart" uri="{C3380CC4-5D6E-409C-BE32-E72D297353CC}">
                <c16:uniqueId val="{00000001-929E-4937-8FC5-11779D0518CE}"/>
              </c:ext>
            </c:extLst>
          </c:dPt>
          <c:dPt>
            <c:idx val="4"/>
            <c:bubble3D val="0"/>
            <c:spPr>
              <a:solidFill>
                <a:schemeClr val="accent5">
                  <a:lumMod val="60000"/>
                </a:schemeClr>
              </a:solidFill>
              <a:ln w="19050">
                <a:noFill/>
              </a:ln>
              <a:effectLst/>
            </c:spPr>
            <c:extLst>
              <c:ext xmlns:c16="http://schemas.microsoft.com/office/drawing/2014/chart" uri="{C3380CC4-5D6E-409C-BE32-E72D297353CC}">
                <c16:uniqueId val="{00000009-0D51-4780-AE13-C2699A1482E5}"/>
              </c:ext>
            </c:extLst>
          </c:dPt>
          <c:dPt>
            <c:idx val="5"/>
            <c:bubble3D val="0"/>
            <c:spPr>
              <a:solidFill>
                <a:schemeClr val="accent4">
                  <a:lumMod val="60000"/>
                </a:schemeClr>
              </a:solidFill>
              <a:ln w="19050">
                <a:noFill/>
              </a:ln>
              <a:effectLst/>
            </c:spPr>
            <c:extLst>
              <c:ext xmlns:c16="http://schemas.microsoft.com/office/drawing/2014/chart" uri="{C3380CC4-5D6E-409C-BE32-E72D297353CC}">
                <c16:uniqueId val="{0000000B-0D51-4780-AE13-C2699A1482E5}"/>
              </c:ext>
            </c:extLst>
          </c:dPt>
          <c:cat>
            <c:strRef>
              <c:f>Sheet1!$A$2:$A$7</c:f>
              <c:strCache>
                <c:ptCount val="6"/>
                <c:pt idx="0">
                  <c:v>130,000 Settled Cases</c:v>
                </c:pt>
                <c:pt idx="1">
                  <c:v>83,000 Claims Exiting</c:v>
                </c:pt>
                <c:pt idx="2">
                  <c:v>26,000 Pending New/Liability</c:v>
                </c:pt>
                <c:pt idx="3">
                  <c:v>48,000 Liability Denied</c:v>
                </c:pt>
                <c:pt idx="4">
                  <c:v>134,000 Active Negotiation</c:v>
                </c:pt>
                <c:pt idx="5">
                  <c:v>144,000 Awaiting Medical Upload</c:v>
                </c:pt>
              </c:strCache>
            </c:strRef>
          </c:cat>
          <c:val>
            <c:numRef>
              <c:f>Sheet1!$B$2:$B$7</c:f>
              <c:numCache>
                <c:formatCode>General</c:formatCode>
                <c:ptCount val="6"/>
                <c:pt idx="0" formatCode="#,##0">
                  <c:v>130000</c:v>
                </c:pt>
                <c:pt idx="1">
                  <c:v>83000</c:v>
                </c:pt>
                <c:pt idx="2">
                  <c:v>26000</c:v>
                </c:pt>
                <c:pt idx="3">
                  <c:v>48000</c:v>
                </c:pt>
                <c:pt idx="4">
                  <c:v>134000</c:v>
                </c:pt>
                <c:pt idx="5">
                  <c:v>144000</c:v>
                </c:pt>
              </c:numCache>
            </c:numRef>
          </c:val>
          <c:extLst>
            <c:ext xmlns:c16="http://schemas.microsoft.com/office/drawing/2014/chart" uri="{C3380CC4-5D6E-409C-BE32-E72D297353CC}">
              <c16:uniqueId val="{00000000-929E-4937-8FC5-11779D0518C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9.0977247911883288E-2"/>
          <c:y val="0.7798144432609766"/>
          <c:w val="0.8339374290762519"/>
          <c:h val="0.2201855567390233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0.73553</cdr:x>
      <cdr:y>0.34521</cdr:y>
    </cdr:from>
    <cdr:to>
      <cdr:x>0.75166</cdr:x>
      <cdr:y>0.38218</cdr:y>
    </cdr:to>
    <cdr:sp macro="" textlink="">
      <cdr:nvSpPr>
        <cdr:cNvPr id="2" name="Flowchart: Connector 1">
          <a:extLst xmlns:a="http://schemas.openxmlformats.org/drawingml/2006/main">
            <a:ext uri="{FF2B5EF4-FFF2-40B4-BE49-F238E27FC236}">
              <a16:creationId xmlns:a16="http://schemas.microsoft.com/office/drawing/2014/main" id="{4A6CBA6B-5925-A958-A77C-3A645A0A50D8}"/>
            </a:ext>
          </a:extLst>
        </cdr:cNvPr>
        <cdr:cNvSpPr/>
      </cdr:nvSpPr>
      <cdr:spPr>
        <a:xfrm xmlns:a="http://schemas.openxmlformats.org/drawingml/2006/main">
          <a:off x="7488918" y="1470895"/>
          <a:ext cx="164283" cy="157523"/>
        </a:xfrm>
        <a:prstGeom xmlns:a="http://schemas.openxmlformats.org/drawingml/2006/main" prst="flowChartConnector">
          <a:avLst/>
        </a:prstGeom>
        <a:solidFill xmlns:a="http://schemas.openxmlformats.org/drawingml/2006/main">
          <a:schemeClr val="accent4"/>
        </a:solidFill>
        <a:ln xmlns:a="http://schemas.openxmlformats.org/drawingml/2006/main">
          <a:no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0.55686</cdr:x>
      <cdr:y>0.26895</cdr:y>
    </cdr:from>
    <cdr:to>
      <cdr:x>0.573</cdr:x>
      <cdr:y>0.30592</cdr:y>
    </cdr:to>
    <cdr:sp macro="" textlink="">
      <cdr:nvSpPr>
        <cdr:cNvPr id="3" name="Flowchart: Connector 2">
          <a:extLst xmlns:a="http://schemas.openxmlformats.org/drawingml/2006/main">
            <a:ext uri="{FF2B5EF4-FFF2-40B4-BE49-F238E27FC236}">
              <a16:creationId xmlns:a16="http://schemas.microsoft.com/office/drawing/2014/main" id="{E40D3500-64FB-9AA2-1388-DDEBD70D0927}"/>
            </a:ext>
          </a:extLst>
        </cdr:cNvPr>
        <cdr:cNvSpPr/>
      </cdr:nvSpPr>
      <cdr:spPr>
        <a:xfrm xmlns:a="http://schemas.openxmlformats.org/drawingml/2006/main">
          <a:off x="5669780" y="1145971"/>
          <a:ext cx="164332" cy="157523"/>
        </a:xfrm>
        <a:prstGeom xmlns:a="http://schemas.openxmlformats.org/drawingml/2006/main" prst="flowChartConnector">
          <a:avLst/>
        </a:prstGeom>
        <a:solidFill xmlns:a="http://schemas.openxmlformats.org/drawingml/2006/main">
          <a:schemeClr val="accent4"/>
        </a:solidFill>
        <a:ln xmlns:a="http://schemas.openxmlformats.org/drawingml/2006/main">
          <a:no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FCC0E-B959-40B2-B721-9EB4223217B4}" type="datetimeFigureOut">
              <a:rPr lang="en-GB" smtClean="0"/>
              <a:t>05/07/2023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BF0B9-B912-4A1E-B7DE-281A9BD707E2}" type="slidenum">
              <a:rPr lang="en-GB" smtClean="0"/>
              <a:t>‹#›</a:t>
            </a:fld>
            <a:endParaRPr lang="en-GB"/>
          </a:p>
        </p:txBody>
      </p:sp>
    </p:spTree>
    <p:extLst>
      <p:ext uri="{BB962C8B-B14F-4D97-AF65-F5344CB8AC3E}">
        <p14:creationId xmlns:p14="http://schemas.microsoft.com/office/powerpoint/2010/main" val="364282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532C7-D3B3-404F-89FF-88D6B60B39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7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BF0B9-B912-4A1E-B7DE-281A9BD707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86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1" dirty="0">
                <a:solidFill>
                  <a:srgbClr val="FF0000"/>
                </a:solidFill>
              </a:rPr>
              <a:t>NEED CPL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BF0B9-B912-4A1E-B7DE-281A9BD707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707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BF0B9-B912-4A1E-B7DE-281A9BD707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579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BF0B9-B912-4A1E-B7DE-281A9BD707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23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BF0B9-B912-4A1E-B7DE-281A9BD707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17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1BF0B9-B912-4A1E-B7DE-281A9BD707E2}" type="slidenum">
              <a:rPr lang="en-GB" smtClean="0"/>
              <a:t>11</a:t>
            </a:fld>
            <a:endParaRPr lang="en-GB"/>
          </a:p>
        </p:txBody>
      </p:sp>
    </p:spTree>
    <p:extLst>
      <p:ext uri="{BB962C8B-B14F-4D97-AF65-F5344CB8AC3E}">
        <p14:creationId xmlns:p14="http://schemas.microsoft.com/office/powerpoint/2010/main" val="355304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90F494-7F81-174F-BB45-9D1A00BC6AEB}" type="slidenum">
              <a:rPr lang="en-US" smtClean="0"/>
              <a:t>13</a:t>
            </a:fld>
            <a:endParaRPr lang="en-US"/>
          </a:p>
        </p:txBody>
      </p:sp>
    </p:spTree>
    <p:extLst>
      <p:ext uri="{BB962C8B-B14F-4D97-AF65-F5344CB8AC3E}">
        <p14:creationId xmlns:p14="http://schemas.microsoft.com/office/powerpoint/2010/main" val="234730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3E53-50D8-4700-8ADE-5994C2BD238A}"/>
              </a:ext>
            </a:extLst>
          </p:cNvPr>
          <p:cNvSpPr>
            <a:spLocks noGrp="1"/>
          </p:cNvSpPr>
          <p:nvPr>
            <p:ph type="title"/>
          </p:nvPr>
        </p:nvSpPr>
        <p:spPr>
          <a:xfrm>
            <a:off x="831849" y="2461260"/>
            <a:ext cx="6902451" cy="3704590"/>
          </a:xfrm>
        </p:spPr>
        <p:txBody>
          <a:bodyPr anchor="t"/>
          <a:lstStyle>
            <a:lvl1pPr>
              <a:defRPr sz="6000">
                <a:solidFill>
                  <a:schemeClr val="accent4"/>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883415-577D-44DF-B20E-8B5DFC4C62BB}"/>
              </a:ext>
            </a:extLst>
          </p:cNvPr>
          <p:cNvSpPr>
            <a:spLocks noGrp="1"/>
          </p:cNvSpPr>
          <p:nvPr>
            <p:ph type="body" idx="1" hasCustomPrompt="1"/>
          </p:nvPr>
        </p:nvSpPr>
        <p:spPr>
          <a:xfrm>
            <a:off x="831850" y="835323"/>
            <a:ext cx="6902450" cy="854551"/>
          </a:xfr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chemeClr val="bg1"/>
                </a:solidFill>
                <a:latin typeface="+mj-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date time</a:t>
            </a:r>
          </a:p>
        </p:txBody>
      </p:sp>
      <p:sp>
        <p:nvSpPr>
          <p:cNvPr id="7" name="Date Placeholder 6">
            <a:extLst>
              <a:ext uri="{FF2B5EF4-FFF2-40B4-BE49-F238E27FC236}">
                <a16:creationId xmlns:a16="http://schemas.microsoft.com/office/drawing/2014/main" id="{4982D5B1-BEF9-4B41-8627-4A2066AC6041}"/>
              </a:ext>
            </a:extLst>
          </p:cNvPr>
          <p:cNvSpPr>
            <a:spLocks noGrp="1"/>
          </p:cNvSpPr>
          <p:nvPr>
            <p:ph type="dt" sz="half" idx="10"/>
          </p:nvPr>
        </p:nvSpPr>
        <p:spPr/>
        <p:txBody>
          <a:bodyPr/>
          <a:lstStyle>
            <a:lvl1pPr>
              <a:defRPr>
                <a:solidFill>
                  <a:schemeClr val="bg1"/>
                </a:solidFill>
              </a:defRPr>
            </a:lvl1pPr>
          </a:lstStyle>
          <a:p>
            <a:pPr algn="r"/>
            <a:fld id="{ECEB3DDB-F630-49F4-8E67-685B5FA38D32}" type="datetime1">
              <a:rPr lang="en-GB" smtClean="0"/>
              <a:t>05/07/2023</a:t>
            </a:fld>
            <a:endParaRPr lang="en-GB"/>
          </a:p>
        </p:txBody>
      </p:sp>
      <p:sp>
        <p:nvSpPr>
          <p:cNvPr id="8" name="Footer Placeholder 7">
            <a:extLst>
              <a:ext uri="{FF2B5EF4-FFF2-40B4-BE49-F238E27FC236}">
                <a16:creationId xmlns:a16="http://schemas.microsoft.com/office/drawing/2014/main" id="{E1B182E3-461C-416A-92EF-D70DD942DF17}"/>
              </a:ext>
            </a:extLst>
          </p:cNvPr>
          <p:cNvSpPr>
            <a:spLocks noGrp="1"/>
          </p:cNvSpPr>
          <p:nvPr>
            <p:ph type="ftr" sz="quarter" idx="11"/>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145DC3B2-9E20-4430-90C6-9285960B2C20}"/>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pic>
        <p:nvPicPr>
          <p:cNvPr id="10" name="Graphic 9">
            <a:extLst>
              <a:ext uri="{FF2B5EF4-FFF2-40B4-BE49-F238E27FC236}">
                <a16:creationId xmlns:a16="http://schemas.microsoft.com/office/drawing/2014/main" id="{B53C8C11-3779-44C7-A7E6-D8DE7BD2D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10" y="824986"/>
            <a:ext cx="1709267" cy="875227"/>
          </a:xfrm>
          <a:prstGeom prst="rect">
            <a:avLst/>
          </a:prstGeom>
        </p:spPr>
      </p:pic>
      <p:cxnSp>
        <p:nvCxnSpPr>
          <p:cNvPr id="12" name="Straight Connector 11">
            <a:extLst>
              <a:ext uri="{FF2B5EF4-FFF2-40B4-BE49-F238E27FC236}">
                <a16:creationId xmlns:a16="http://schemas.microsoft.com/office/drawing/2014/main" id="{437DF269-7E49-4CEC-BDE4-F426FD5E78FA}"/>
              </a:ext>
            </a:extLst>
          </p:cNvPr>
          <p:cNvCxnSpPr/>
          <p:nvPr userDrawn="1"/>
        </p:nvCxnSpPr>
        <p:spPr>
          <a:xfrm>
            <a:off x="954088" y="1866900"/>
            <a:ext cx="41008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698044"/>
      </p:ext>
    </p:extLst>
  </p:cSld>
  <p:clrMapOvr>
    <a:masterClrMapping/>
  </p:clrMapOvr>
  <p:extLst>
    <p:ext uri="{DCECCB84-F9BA-43D5-87BE-67443E8EF086}">
      <p15:sldGuideLst xmlns:p15="http://schemas.microsoft.com/office/powerpoint/2012/main">
        <p15:guide id="1" orient="horz" pos="154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838200" y="1916113"/>
            <a:ext cx="5181600" cy="42608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9A398C-66F1-41A4-93A2-3ADA6FB571A8}"/>
              </a:ext>
            </a:extLst>
          </p:cNvPr>
          <p:cNvSpPr>
            <a:spLocks noGrp="1"/>
          </p:cNvSpPr>
          <p:nvPr>
            <p:ph sz="half" idx="2"/>
          </p:nvPr>
        </p:nvSpPr>
        <p:spPr>
          <a:xfrm>
            <a:off x="6172200" y="1916113"/>
            <a:ext cx="5181600" cy="42608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lvl1pPr>
              <a:defRPr>
                <a:solidFill>
                  <a:schemeClr val="bg1"/>
                </a:solidFill>
              </a:defRPr>
            </a:lvl1pPr>
          </a:lstStyle>
          <a:p>
            <a:pPr algn="r"/>
            <a:fld id="{5889CA2A-7236-4B87-86D1-5C9EE777398B}" type="datetime1">
              <a:rPr lang="en-GB" smtClean="0"/>
              <a:t>05/07/2023</a:t>
            </a:fld>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lvl1pPr>
              <a:defRPr>
                <a:solidFill>
                  <a:schemeClr val="bg1"/>
                </a:solidFill>
              </a:defRPr>
            </a:lvl1pPr>
          </a:lstStyle>
          <a:p>
            <a:endParaRPr lang="en-GB"/>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cxnSp>
        <p:nvCxnSpPr>
          <p:cNvPr id="11" name="Straight Connector 10">
            <a:extLst>
              <a:ext uri="{FF2B5EF4-FFF2-40B4-BE49-F238E27FC236}">
                <a16:creationId xmlns:a16="http://schemas.microsoft.com/office/drawing/2014/main" id="{0318E8A8-9511-460E-8E43-FF5A4A28F783}"/>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0D750F-52A2-4594-BE76-B7618D34E4B4}"/>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63B8FC13-8474-4149-8F59-2A5D98704606}"/>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solidFill>
                  <a:schemeClr val="accent4"/>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193129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2084387" y="1916114"/>
            <a:ext cx="3935413"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9A398C-66F1-41A4-93A2-3ADA6FB571A8}"/>
              </a:ext>
            </a:extLst>
          </p:cNvPr>
          <p:cNvSpPr>
            <a:spLocks noGrp="1"/>
          </p:cNvSpPr>
          <p:nvPr>
            <p:ph sz="half" idx="2"/>
          </p:nvPr>
        </p:nvSpPr>
        <p:spPr>
          <a:xfrm>
            <a:off x="7658100" y="1916114"/>
            <a:ext cx="3695700"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lvl1pPr>
              <a:defRPr>
                <a:solidFill>
                  <a:schemeClr val="bg1"/>
                </a:solidFill>
              </a:defRPr>
            </a:lvl1pPr>
          </a:lstStyle>
          <a:p>
            <a:pPr algn="r"/>
            <a:fld id="{B5EDB1A0-A7BF-4C1C-A0AC-6EB1626084E5}" type="datetime1">
              <a:rPr lang="en-GB" smtClean="0"/>
              <a:t>05/07/2023</a:t>
            </a:fld>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lvl1pPr>
              <a:defRPr>
                <a:solidFill>
                  <a:schemeClr val="bg1"/>
                </a:solidFill>
              </a:defRPr>
            </a:lvl1pPr>
          </a:lstStyle>
          <a:p>
            <a:endParaRPr lang="en-GB"/>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cxnSp>
        <p:nvCxnSpPr>
          <p:cNvPr id="11" name="Straight Connector 10">
            <a:extLst>
              <a:ext uri="{FF2B5EF4-FFF2-40B4-BE49-F238E27FC236}">
                <a16:creationId xmlns:a16="http://schemas.microsoft.com/office/drawing/2014/main" id="{0318E8A8-9511-460E-8E43-FF5A4A28F783}"/>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0D750F-52A2-4594-BE76-B7618D34E4B4}"/>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63B8FC13-8474-4149-8F59-2A5D98704606}"/>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solidFill>
                  <a:schemeClr val="accent4"/>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
        <p:nvSpPr>
          <p:cNvPr id="6" name="Picture Placeholder 5">
            <a:extLst>
              <a:ext uri="{FF2B5EF4-FFF2-40B4-BE49-F238E27FC236}">
                <a16:creationId xmlns:a16="http://schemas.microsoft.com/office/drawing/2014/main" id="{CB70A579-F14A-4677-A369-2DDBE3725760}"/>
              </a:ext>
            </a:extLst>
          </p:cNvPr>
          <p:cNvSpPr>
            <a:spLocks noGrp="1"/>
          </p:cNvSpPr>
          <p:nvPr>
            <p:ph type="pic" sz="quarter" idx="14"/>
          </p:nvPr>
        </p:nvSpPr>
        <p:spPr>
          <a:xfrm>
            <a:off x="838200" y="1916113"/>
            <a:ext cx="1246187" cy="1246187"/>
          </a:xfrm>
        </p:spPr>
        <p:txBody>
          <a:bodyPr/>
          <a:lstStyle/>
          <a:p>
            <a:endParaRPr lang="en-GB"/>
          </a:p>
        </p:txBody>
      </p:sp>
      <p:sp>
        <p:nvSpPr>
          <p:cNvPr id="14" name="Picture Placeholder 5">
            <a:extLst>
              <a:ext uri="{FF2B5EF4-FFF2-40B4-BE49-F238E27FC236}">
                <a16:creationId xmlns:a16="http://schemas.microsoft.com/office/drawing/2014/main" id="{525A9B83-3E84-4B16-9243-07CB23B32D54}"/>
              </a:ext>
            </a:extLst>
          </p:cNvPr>
          <p:cNvSpPr>
            <a:spLocks noGrp="1"/>
          </p:cNvSpPr>
          <p:nvPr>
            <p:ph type="pic" sz="quarter" idx="15"/>
          </p:nvPr>
        </p:nvSpPr>
        <p:spPr>
          <a:xfrm>
            <a:off x="6411913" y="1916113"/>
            <a:ext cx="1246187" cy="1246187"/>
          </a:xfrm>
        </p:spPr>
        <p:txBody>
          <a:bodyPr/>
          <a:lstStyle/>
          <a:p>
            <a:endParaRPr lang="en-GB"/>
          </a:p>
        </p:txBody>
      </p:sp>
      <p:sp>
        <p:nvSpPr>
          <p:cNvPr id="15" name="Content Placeholder 2">
            <a:extLst>
              <a:ext uri="{FF2B5EF4-FFF2-40B4-BE49-F238E27FC236}">
                <a16:creationId xmlns:a16="http://schemas.microsoft.com/office/drawing/2014/main" id="{B433359F-CDCF-47A8-A6C5-934DFED4EA86}"/>
              </a:ext>
            </a:extLst>
          </p:cNvPr>
          <p:cNvSpPr>
            <a:spLocks noGrp="1"/>
          </p:cNvSpPr>
          <p:nvPr>
            <p:ph sz="half" idx="16"/>
          </p:nvPr>
        </p:nvSpPr>
        <p:spPr>
          <a:xfrm>
            <a:off x="2084387" y="3404680"/>
            <a:ext cx="3935413"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3">
            <a:extLst>
              <a:ext uri="{FF2B5EF4-FFF2-40B4-BE49-F238E27FC236}">
                <a16:creationId xmlns:a16="http://schemas.microsoft.com/office/drawing/2014/main" id="{96B116D8-2B65-45E7-95F7-ED96755338AB}"/>
              </a:ext>
            </a:extLst>
          </p:cNvPr>
          <p:cNvSpPr>
            <a:spLocks noGrp="1"/>
          </p:cNvSpPr>
          <p:nvPr>
            <p:ph sz="half" idx="17"/>
          </p:nvPr>
        </p:nvSpPr>
        <p:spPr>
          <a:xfrm>
            <a:off x="7658100" y="3404680"/>
            <a:ext cx="3695700"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Picture Placeholder 5">
            <a:extLst>
              <a:ext uri="{FF2B5EF4-FFF2-40B4-BE49-F238E27FC236}">
                <a16:creationId xmlns:a16="http://schemas.microsoft.com/office/drawing/2014/main" id="{7142DF28-E2E1-4E01-B393-897BEC188041}"/>
              </a:ext>
            </a:extLst>
          </p:cNvPr>
          <p:cNvSpPr>
            <a:spLocks noGrp="1"/>
          </p:cNvSpPr>
          <p:nvPr>
            <p:ph type="pic" sz="quarter" idx="18"/>
          </p:nvPr>
        </p:nvSpPr>
        <p:spPr>
          <a:xfrm>
            <a:off x="838200" y="3404680"/>
            <a:ext cx="1246187" cy="1246187"/>
          </a:xfrm>
        </p:spPr>
        <p:txBody>
          <a:bodyPr/>
          <a:lstStyle/>
          <a:p>
            <a:endParaRPr lang="en-GB"/>
          </a:p>
        </p:txBody>
      </p:sp>
      <p:sp>
        <p:nvSpPr>
          <p:cNvPr id="18" name="Picture Placeholder 5">
            <a:extLst>
              <a:ext uri="{FF2B5EF4-FFF2-40B4-BE49-F238E27FC236}">
                <a16:creationId xmlns:a16="http://schemas.microsoft.com/office/drawing/2014/main" id="{7B035FAE-A9F4-4583-81B2-135D59FA4A23}"/>
              </a:ext>
            </a:extLst>
          </p:cNvPr>
          <p:cNvSpPr>
            <a:spLocks noGrp="1"/>
          </p:cNvSpPr>
          <p:nvPr>
            <p:ph type="pic" sz="quarter" idx="19"/>
          </p:nvPr>
        </p:nvSpPr>
        <p:spPr>
          <a:xfrm>
            <a:off x="6411913" y="3404680"/>
            <a:ext cx="1246187" cy="1246187"/>
          </a:xfrm>
        </p:spPr>
        <p:txBody>
          <a:bodyPr/>
          <a:lstStyle/>
          <a:p>
            <a:endParaRPr lang="en-GB"/>
          </a:p>
        </p:txBody>
      </p:sp>
      <p:sp>
        <p:nvSpPr>
          <p:cNvPr id="19" name="Content Placeholder 2">
            <a:extLst>
              <a:ext uri="{FF2B5EF4-FFF2-40B4-BE49-F238E27FC236}">
                <a16:creationId xmlns:a16="http://schemas.microsoft.com/office/drawing/2014/main" id="{B2C0B42F-DA97-40AD-B0A1-BDB6DAFB6C71}"/>
              </a:ext>
            </a:extLst>
          </p:cNvPr>
          <p:cNvSpPr>
            <a:spLocks noGrp="1"/>
          </p:cNvSpPr>
          <p:nvPr>
            <p:ph sz="half" idx="20"/>
          </p:nvPr>
        </p:nvSpPr>
        <p:spPr>
          <a:xfrm>
            <a:off x="2084387" y="4893246"/>
            <a:ext cx="3935413"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3">
            <a:extLst>
              <a:ext uri="{FF2B5EF4-FFF2-40B4-BE49-F238E27FC236}">
                <a16:creationId xmlns:a16="http://schemas.microsoft.com/office/drawing/2014/main" id="{63AFDE6D-5613-46F2-B28E-46680267C074}"/>
              </a:ext>
            </a:extLst>
          </p:cNvPr>
          <p:cNvSpPr>
            <a:spLocks noGrp="1"/>
          </p:cNvSpPr>
          <p:nvPr>
            <p:ph sz="half" idx="21"/>
          </p:nvPr>
        </p:nvSpPr>
        <p:spPr>
          <a:xfrm>
            <a:off x="7658100" y="4893246"/>
            <a:ext cx="3695700"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5">
            <a:extLst>
              <a:ext uri="{FF2B5EF4-FFF2-40B4-BE49-F238E27FC236}">
                <a16:creationId xmlns:a16="http://schemas.microsoft.com/office/drawing/2014/main" id="{B1CDA210-BF08-45DC-9E47-36FA73AF8B7F}"/>
              </a:ext>
            </a:extLst>
          </p:cNvPr>
          <p:cNvSpPr>
            <a:spLocks noGrp="1"/>
          </p:cNvSpPr>
          <p:nvPr>
            <p:ph type="pic" sz="quarter" idx="22"/>
          </p:nvPr>
        </p:nvSpPr>
        <p:spPr>
          <a:xfrm>
            <a:off x="838200" y="4893245"/>
            <a:ext cx="1246187" cy="1246187"/>
          </a:xfrm>
        </p:spPr>
        <p:txBody>
          <a:bodyPr/>
          <a:lstStyle/>
          <a:p>
            <a:endParaRPr lang="en-GB"/>
          </a:p>
        </p:txBody>
      </p:sp>
      <p:sp>
        <p:nvSpPr>
          <p:cNvPr id="22" name="Picture Placeholder 5">
            <a:extLst>
              <a:ext uri="{FF2B5EF4-FFF2-40B4-BE49-F238E27FC236}">
                <a16:creationId xmlns:a16="http://schemas.microsoft.com/office/drawing/2014/main" id="{12D13793-D5B5-40B9-9503-A37A53603E7E}"/>
              </a:ext>
            </a:extLst>
          </p:cNvPr>
          <p:cNvSpPr>
            <a:spLocks noGrp="1"/>
          </p:cNvSpPr>
          <p:nvPr>
            <p:ph type="pic" sz="quarter" idx="23"/>
          </p:nvPr>
        </p:nvSpPr>
        <p:spPr>
          <a:xfrm>
            <a:off x="6411913" y="4893245"/>
            <a:ext cx="1246187" cy="1246187"/>
          </a:xfrm>
        </p:spPr>
        <p:txBody>
          <a:bodyPr/>
          <a:lstStyle/>
          <a:p>
            <a:endParaRPr lang="en-GB"/>
          </a:p>
        </p:txBody>
      </p:sp>
    </p:spTree>
    <p:extLst>
      <p:ext uri="{BB962C8B-B14F-4D97-AF65-F5344CB8AC3E}">
        <p14:creationId xmlns:p14="http://schemas.microsoft.com/office/powerpoint/2010/main" val="2239506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a:xfrm>
            <a:off x="838200" y="377482"/>
            <a:ext cx="5181600" cy="92744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838200" y="1916113"/>
            <a:ext cx="51816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p>
            <a:pPr algn="r"/>
            <a:fld id="{02451358-6171-4C90-B5F0-CAD467A50F44}" type="datetime1">
              <a:rPr lang="en-GB" smtClean="0"/>
              <a:t>05/07/2023</a:t>
            </a:fld>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p>
            <a:fld id="{E60C3A8B-1597-4A78-AD08-BDE0D8FE758B}" type="slidenum">
              <a:rPr lang="en-GB" smtClean="0"/>
              <a:pPr/>
              <a:t>‹#›</a:t>
            </a:fld>
            <a:endParaRPr lang="en-GB"/>
          </a:p>
        </p:txBody>
      </p:sp>
      <p:sp>
        <p:nvSpPr>
          <p:cNvPr id="6" name="Picture Placeholder 5">
            <a:extLst>
              <a:ext uri="{FF2B5EF4-FFF2-40B4-BE49-F238E27FC236}">
                <a16:creationId xmlns:a16="http://schemas.microsoft.com/office/drawing/2014/main" id="{1EB9E4AA-FE4C-405C-9A83-ADA18636B8F5}"/>
              </a:ext>
            </a:extLst>
          </p:cNvPr>
          <p:cNvSpPr>
            <a:spLocks noGrp="1"/>
          </p:cNvSpPr>
          <p:nvPr>
            <p:ph type="pic" sz="quarter" idx="13"/>
          </p:nvPr>
        </p:nvSpPr>
        <p:spPr>
          <a:xfrm>
            <a:off x="6378575" y="0"/>
            <a:ext cx="5813425" cy="6858000"/>
          </a:xfrm>
        </p:spPr>
        <p:txBody>
          <a:bodyPr/>
          <a:lstStyle/>
          <a:p>
            <a:endParaRPr lang="en-GB"/>
          </a:p>
        </p:txBody>
      </p:sp>
      <p:sp>
        <p:nvSpPr>
          <p:cNvPr id="11" name="Text Placeholder 3">
            <a:extLst>
              <a:ext uri="{FF2B5EF4-FFF2-40B4-BE49-F238E27FC236}">
                <a16:creationId xmlns:a16="http://schemas.microsoft.com/office/drawing/2014/main" id="{4A2406AC-5DD5-485F-9129-8AE81F782B31}"/>
              </a:ext>
            </a:extLst>
          </p:cNvPr>
          <p:cNvSpPr>
            <a:spLocks noGrp="1"/>
          </p:cNvSpPr>
          <p:nvPr>
            <p:ph type="body" sz="half" idx="14" hasCustomPrompt="1"/>
          </p:nvPr>
        </p:nvSpPr>
        <p:spPr>
          <a:xfrm>
            <a:off x="839789" y="1304925"/>
            <a:ext cx="5180012" cy="395291"/>
          </a:xfrm>
        </p:spPr>
        <p:txBody>
          <a:bodyPr>
            <a:noAutofit/>
          </a:bodyPr>
          <a:lstStyle>
            <a:lvl1pPr marL="0" indent="0">
              <a:lnSpc>
                <a:spcPct val="100000"/>
              </a:lnSpc>
              <a:buNone/>
              <a:defRPr sz="20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208557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5D8F40-0ABF-49BF-AB6E-70E0B4A5D217}"/>
              </a:ext>
            </a:extLst>
          </p:cNvPr>
          <p:cNvSpPr/>
          <p:nvPr userDrawn="1"/>
        </p:nvSpPr>
        <p:spPr>
          <a:xfrm>
            <a:off x="6438900" y="0"/>
            <a:ext cx="57531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a:xfrm>
            <a:off x="838200" y="377482"/>
            <a:ext cx="5181600" cy="92744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838200" y="1916113"/>
            <a:ext cx="51816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lvl1pPr>
              <a:defRPr>
                <a:solidFill>
                  <a:schemeClr val="bg1"/>
                </a:solidFill>
              </a:defRPr>
            </a:lvl1pPr>
          </a:lstStyle>
          <a:p>
            <a:pPr algn="r"/>
            <a:fld id="{DB257334-AC83-4BF4-8C10-1444B75BBA26}" type="datetime1">
              <a:rPr lang="en-GB" smtClean="0"/>
              <a:t>05/07/2023</a:t>
            </a:fld>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sp>
        <p:nvSpPr>
          <p:cNvPr id="11" name="Text Placeholder 3">
            <a:extLst>
              <a:ext uri="{FF2B5EF4-FFF2-40B4-BE49-F238E27FC236}">
                <a16:creationId xmlns:a16="http://schemas.microsoft.com/office/drawing/2014/main" id="{F9BF406D-65AF-443E-B5B0-0A39A465A8A9}"/>
              </a:ext>
            </a:extLst>
          </p:cNvPr>
          <p:cNvSpPr>
            <a:spLocks noGrp="1"/>
          </p:cNvSpPr>
          <p:nvPr>
            <p:ph type="body" sz="half" idx="13" hasCustomPrompt="1"/>
          </p:nvPr>
        </p:nvSpPr>
        <p:spPr>
          <a:xfrm>
            <a:off x="839789" y="1304925"/>
            <a:ext cx="5180012" cy="395291"/>
          </a:xfrm>
        </p:spPr>
        <p:txBody>
          <a:bodyPr>
            <a:noAutofit/>
          </a:bodyPr>
          <a:lstStyle>
            <a:lvl1pPr marL="0" indent="0">
              <a:lnSpc>
                <a:spcPct val="100000"/>
              </a:lnSpc>
              <a:buNone/>
              <a:defRPr sz="20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3952460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a:xfrm>
            <a:off x="838200" y="377482"/>
            <a:ext cx="5181600" cy="927443"/>
          </a:xfrm>
        </p:spPr>
        <p:txBody>
          <a:bodyPr/>
          <a:lstStyle>
            <a:lvl1pPr>
              <a:defRPr>
                <a:solidFill>
                  <a:schemeClr val="accent4"/>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838200" y="1916113"/>
            <a:ext cx="5181600" cy="4260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lvl1pPr>
              <a:defRPr>
                <a:solidFill>
                  <a:schemeClr val="bg1"/>
                </a:solidFill>
              </a:defRPr>
            </a:lvl1pPr>
          </a:lstStyle>
          <a:p>
            <a:pPr algn="r"/>
            <a:fld id="{087104F5-3484-4A72-AD34-E8F859EC6B13}" type="datetime1">
              <a:rPr lang="en-GB" smtClean="0"/>
              <a:t>05/07/2023</a:t>
            </a:fld>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lvl1pPr>
              <a:defRPr>
                <a:solidFill>
                  <a:schemeClr val="bg1"/>
                </a:solidFill>
              </a:defRPr>
            </a:lvl1pPr>
          </a:lstStyle>
          <a:p>
            <a:endParaRPr lang="en-GB"/>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sp>
        <p:nvSpPr>
          <p:cNvPr id="6" name="Picture Placeholder 5">
            <a:extLst>
              <a:ext uri="{FF2B5EF4-FFF2-40B4-BE49-F238E27FC236}">
                <a16:creationId xmlns:a16="http://schemas.microsoft.com/office/drawing/2014/main" id="{1EB9E4AA-FE4C-405C-9A83-ADA18636B8F5}"/>
              </a:ext>
            </a:extLst>
          </p:cNvPr>
          <p:cNvSpPr>
            <a:spLocks noGrp="1"/>
          </p:cNvSpPr>
          <p:nvPr>
            <p:ph type="pic" sz="quarter" idx="13"/>
          </p:nvPr>
        </p:nvSpPr>
        <p:spPr>
          <a:xfrm>
            <a:off x="6378575" y="0"/>
            <a:ext cx="5813425" cy="6858000"/>
          </a:xfrm>
        </p:spPr>
        <p:txBody>
          <a:bodyPr/>
          <a:lstStyle/>
          <a:p>
            <a:endParaRPr lang="en-GB"/>
          </a:p>
        </p:txBody>
      </p:sp>
      <p:cxnSp>
        <p:nvCxnSpPr>
          <p:cNvPr id="11" name="Straight Connector 10">
            <a:extLst>
              <a:ext uri="{FF2B5EF4-FFF2-40B4-BE49-F238E27FC236}">
                <a16:creationId xmlns:a16="http://schemas.microsoft.com/office/drawing/2014/main" id="{E082CCE4-7BA0-46BB-A3B0-90B4D90EC9B8}"/>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46980B-0820-40EE-8C32-0052B549E8D1}"/>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2F960792-4A8D-4BAB-B349-D5C84C9C9443}"/>
              </a:ext>
            </a:extLst>
          </p:cNvPr>
          <p:cNvSpPr>
            <a:spLocks noGrp="1"/>
          </p:cNvSpPr>
          <p:nvPr>
            <p:ph type="body" sz="half" idx="14" hasCustomPrompt="1"/>
          </p:nvPr>
        </p:nvSpPr>
        <p:spPr>
          <a:xfrm>
            <a:off x="839789" y="1304925"/>
            <a:ext cx="5180012" cy="395291"/>
          </a:xfrm>
        </p:spPr>
        <p:txBody>
          <a:bodyPr>
            <a:noAutofit/>
          </a:bodyPr>
          <a:lstStyle>
            <a:lvl1pPr marL="0" indent="0">
              <a:lnSpc>
                <a:spcPct val="100000"/>
              </a:lnSpc>
              <a:buNone/>
              <a:defRPr sz="2000">
                <a:solidFill>
                  <a:schemeClr val="bg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3537238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AD5354-68E5-4F8C-864B-EDC557C76997}"/>
              </a:ext>
            </a:extLst>
          </p:cNvPr>
          <p:cNvSpPr/>
          <p:nvPr userDrawn="1"/>
        </p:nvSpPr>
        <p:spPr>
          <a:xfrm>
            <a:off x="-1" y="0"/>
            <a:ext cx="9060181" cy="6858000"/>
          </a:xfrm>
          <a:prstGeom prst="rect">
            <a:avLst/>
          </a:prstGeom>
          <a:gradFill flip="none" rotWithShape="1">
            <a:gsLst>
              <a:gs pos="46000">
                <a:schemeClr val="tx1"/>
              </a:gs>
              <a:gs pos="84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5C36DFC1-63F0-4E42-9C9B-967F7D78F0CD}"/>
              </a:ext>
            </a:extLst>
          </p:cNvPr>
          <p:cNvSpPr>
            <a:spLocks noGrp="1"/>
          </p:cNvSpPr>
          <p:nvPr>
            <p:ph type="title"/>
          </p:nvPr>
        </p:nvSpPr>
        <p:spPr>
          <a:xfrm>
            <a:off x="838200" y="1304925"/>
            <a:ext cx="5257800" cy="866775"/>
          </a:xfrm>
        </p:spPr>
        <p:txBody>
          <a:bodyPr/>
          <a:lstStyle>
            <a:lvl1pPr>
              <a:defRPr>
                <a:solidFill>
                  <a:schemeClr val="accent4"/>
                </a:solidFill>
              </a:defRPr>
            </a:lvl1pPr>
          </a:lstStyle>
          <a:p>
            <a:r>
              <a:rPr lang="en-US"/>
              <a:t>Click to edit Master title style</a:t>
            </a:r>
            <a:endParaRPr lang="en-GB"/>
          </a:p>
        </p:txBody>
      </p:sp>
      <p:sp>
        <p:nvSpPr>
          <p:cNvPr id="7" name="Date Placeholder 6">
            <a:extLst>
              <a:ext uri="{FF2B5EF4-FFF2-40B4-BE49-F238E27FC236}">
                <a16:creationId xmlns:a16="http://schemas.microsoft.com/office/drawing/2014/main" id="{CD136B9E-9B2C-4DFA-B546-7F6B8C106EE8}"/>
              </a:ext>
            </a:extLst>
          </p:cNvPr>
          <p:cNvSpPr>
            <a:spLocks noGrp="1"/>
          </p:cNvSpPr>
          <p:nvPr>
            <p:ph type="dt" sz="half" idx="10"/>
          </p:nvPr>
        </p:nvSpPr>
        <p:spPr/>
        <p:txBody>
          <a:bodyPr/>
          <a:lstStyle>
            <a:lvl1pPr>
              <a:defRPr>
                <a:solidFill>
                  <a:schemeClr val="bg1"/>
                </a:solidFill>
              </a:defRPr>
            </a:lvl1pPr>
          </a:lstStyle>
          <a:p>
            <a:pPr algn="r"/>
            <a:fld id="{7B853D78-0399-4D04-A1F9-301B0732E896}" type="datetime1">
              <a:rPr lang="en-GB" smtClean="0"/>
              <a:t>05/07/2023</a:t>
            </a:fld>
            <a:endParaRPr lang="en-GB"/>
          </a:p>
        </p:txBody>
      </p:sp>
      <p:sp>
        <p:nvSpPr>
          <p:cNvPr id="8" name="Footer Placeholder 7">
            <a:extLst>
              <a:ext uri="{FF2B5EF4-FFF2-40B4-BE49-F238E27FC236}">
                <a16:creationId xmlns:a16="http://schemas.microsoft.com/office/drawing/2014/main" id="{4150E1FA-9C41-4654-8B18-C2AF3DDF53AD}"/>
              </a:ext>
            </a:extLst>
          </p:cNvPr>
          <p:cNvSpPr>
            <a:spLocks noGrp="1"/>
          </p:cNvSpPr>
          <p:nvPr>
            <p:ph type="ftr" sz="quarter" idx="11"/>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D0E713E6-AB8E-40CB-8FC8-C88AFE8A45D5}"/>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sp>
        <p:nvSpPr>
          <p:cNvPr id="11" name="Content Placeholder 10">
            <a:extLst>
              <a:ext uri="{FF2B5EF4-FFF2-40B4-BE49-F238E27FC236}">
                <a16:creationId xmlns:a16="http://schemas.microsoft.com/office/drawing/2014/main" id="{0A39BD7C-C5AD-457A-BB73-BDFAA308CFEE}"/>
              </a:ext>
            </a:extLst>
          </p:cNvPr>
          <p:cNvSpPr>
            <a:spLocks noGrp="1"/>
          </p:cNvSpPr>
          <p:nvPr>
            <p:ph sz="quarter" idx="13"/>
          </p:nvPr>
        </p:nvSpPr>
        <p:spPr>
          <a:xfrm>
            <a:off x="838200" y="2613660"/>
            <a:ext cx="5257800" cy="35521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6" name="Group 15">
            <a:extLst>
              <a:ext uri="{FF2B5EF4-FFF2-40B4-BE49-F238E27FC236}">
                <a16:creationId xmlns:a16="http://schemas.microsoft.com/office/drawing/2014/main" id="{A221D00E-9ED4-4E61-BDB3-3D814B785FCE}"/>
              </a:ext>
            </a:extLst>
          </p:cNvPr>
          <p:cNvGrpSpPr/>
          <p:nvPr userDrawn="1"/>
        </p:nvGrpSpPr>
        <p:grpSpPr>
          <a:xfrm>
            <a:off x="838200" y="6419339"/>
            <a:ext cx="10515600" cy="283602"/>
            <a:chOff x="838200" y="6419339"/>
            <a:chExt cx="10515600" cy="283602"/>
          </a:xfrm>
        </p:grpSpPr>
        <p:cxnSp>
          <p:nvCxnSpPr>
            <p:cNvPr id="13" name="Straight Connector 12">
              <a:extLst>
                <a:ext uri="{FF2B5EF4-FFF2-40B4-BE49-F238E27FC236}">
                  <a16:creationId xmlns:a16="http://schemas.microsoft.com/office/drawing/2014/main" id="{56CC206B-FDF6-49DA-8FC3-6FB8D44DACF4}"/>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8EFF827-4206-4F15-A6A8-21848EDC577D}"/>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3">
            <a:extLst>
              <a:ext uri="{FF2B5EF4-FFF2-40B4-BE49-F238E27FC236}">
                <a16:creationId xmlns:a16="http://schemas.microsoft.com/office/drawing/2014/main" id="{50299F7E-899C-48A8-B860-B64CA2806C2E}"/>
              </a:ext>
            </a:extLst>
          </p:cNvPr>
          <p:cNvSpPr>
            <a:spLocks noGrp="1"/>
          </p:cNvSpPr>
          <p:nvPr>
            <p:ph type="body" sz="half" idx="14" hasCustomPrompt="1"/>
          </p:nvPr>
        </p:nvSpPr>
        <p:spPr>
          <a:xfrm>
            <a:off x="839789" y="2195034"/>
            <a:ext cx="5256212" cy="395291"/>
          </a:xfrm>
        </p:spPr>
        <p:txBody>
          <a:bodyPr>
            <a:noAutofit/>
          </a:bodyPr>
          <a:lstStyle>
            <a:lvl1pPr marL="0" indent="0">
              <a:lnSpc>
                <a:spcPct val="100000"/>
              </a:lnSpc>
              <a:buNone/>
              <a:defRPr sz="2000">
                <a:solidFill>
                  <a:schemeClr val="accent4"/>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1521599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566928C-B2F8-2C4F-B2F8-EC919605B0F6}"/>
              </a:ext>
            </a:extLst>
          </p:cNvPr>
          <p:cNvSpPr/>
          <p:nvPr userDrawn="1"/>
        </p:nvSpPr>
        <p:spPr>
          <a:xfrm>
            <a:off x="0" y="0"/>
            <a:ext cx="9374588" cy="6858000"/>
          </a:xfrm>
          <a:prstGeom prst="rect">
            <a:avLst/>
          </a:prstGeom>
          <a:gradFill flip="none" rotWithShape="1">
            <a:gsLst>
              <a:gs pos="34000">
                <a:schemeClr val="bg1"/>
              </a:gs>
              <a:gs pos="95000">
                <a:schemeClr val="accent2">
                  <a:lumMod val="30000"/>
                  <a:lumOff val="70000"/>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a:solidFill>
                <a:schemeClr val="accent4"/>
              </a:solidFill>
            </a:endParaRPr>
          </a:p>
        </p:txBody>
      </p:sp>
      <p:sp>
        <p:nvSpPr>
          <p:cNvPr id="6" name="Title 5">
            <a:extLst>
              <a:ext uri="{FF2B5EF4-FFF2-40B4-BE49-F238E27FC236}">
                <a16:creationId xmlns:a16="http://schemas.microsoft.com/office/drawing/2014/main" id="{5C36DFC1-63F0-4E42-9C9B-967F7D78F0CD}"/>
              </a:ext>
            </a:extLst>
          </p:cNvPr>
          <p:cNvSpPr>
            <a:spLocks noGrp="1"/>
          </p:cNvSpPr>
          <p:nvPr>
            <p:ph type="title"/>
          </p:nvPr>
        </p:nvSpPr>
        <p:spPr>
          <a:xfrm>
            <a:off x="838200" y="1304925"/>
            <a:ext cx="5257800" cy="866775"/>
          </a:xfrm>
        </p:spPr>
        <p:txBody>
          <a:bodyPr/>
          <a:lstStyle>
            <a:lvl1pPr>
              <a:defRPr>
                <a:solidFill>
                  <a:schemeClr val="accent1"/>
                </a:solidFill>
              </a:defRPr>
            </a:lvl1pPr>
          </a:lstStyle>
          <a:p>
            <a:r>
              <a:rPr lang="en-US"/>
              <a:t>Click to edit Master title style</a:t>
            </a:r>
            <a:endParaRPr lang="en-GB"/>
          </a:p>
        </p:txBody>
      </p:sp>
      <p:sp>
        <p:nvSpPr>
          <p:cNvPr id="7" name="Date Placeholder 6">
            <a:extLst>
              <a:ext uri="{FF2B5EF4-FFF2-40B4-BE49-F238E27FC236}">
                <a16:creationId xmlns:a16="http://schemas.microsoft.com/office/drawing/2014/main" id="{CD136B9E-9B2C-4DFA-B546-7F6B8C106EE8}"/>
              </a:ext>
            </a:extLst>
          </p:cNvPr>
          <p:cNvSpPr>
            <a:spLocks noGrp="1"/>
          </p:cNvSpPr>
          <p:nvPr>
            <p:ph type="dt" sz="half" idx="10"/>
          </p:nvPr>
        </p:nvSpPr>
        <p:spPr/>
        <p:txBody>
          <a:bodyPr/>
          <a:lstStyle>
            <a:lvl1pPr>
              <a:defRPr>
                <a:solidFill>
                  <a:schemeClr val="bg1"/>
                </a:solidFill>
              </a:defRPr>
            </a:lvl1pPr>
          </a:lstStyle>
          <a:p>
            <a:pPr algn="r"/>
            <a:fld id="{7B853D78-0399-4D04-A1F9-301B0732E896}" type="datetime1">
              <a:rPr lang="en-GB" smtClean="0"/>
              <a:t>05/07/2023</a:t>
            </a:fld>
            <a:endParaRPr lang="en-GB"/>
          </a:p>
        </p:txBody>
      </p:sp>
      <p:sp>
        <p:nvSpPr>
          <p:cNvPr id="8" name="Footer Placeholder 7">
            <a:extLst>
              <a:ext uri="{FF2B5EF4-FFF2-40B4-BE49-F238E27FC236}">
                <a16:creationId xmlns:a16="http://schemas.microsoft.com/office/drawing/2014/main" id="{4150E1FA-9C41-4654-8B18-C2AF3DDF53AD}"/>
              </a:ext>
            </a:extLst>
          </p:cNvPr>
          <p:cNvSpPr>
            <a:spLocks noGrp="1"/>
          </p:cNvSpPr>
          <p:nvPr>
            <p:ph type="ftr" sz="quarter" idx="11"/>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D0E713E6-AB8E-40CB-8FC8-C88AFE8A45D5}"/>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sp>
        <p:nvSpPr>
          <p:cNvPr id="11" name="Content Placeholder 10">
            <a:extLst>
              <a:ext uri="{FF2B5EF4-FFF2-40B4-BE49-F238E27FC236}">
                <a16:creationId xmlns:a16="http://schemas.microsoft.com/office/drawing/2014/main" id="{0A39BD7C-C5AD-457A-BB73-BDFAA308CFEE}"/>
              </a:ext>
            </a:extLst>
          </p:cNvPr>
          <p:cNvSpPr>
            <a:spLocks noGrp="1"/>
          </p:cNvSpPr>
          <p:nvPr>
            <p:ph sz="quarter" idx="13"/>
          </p:nvPr>
        </p:nvSpPr>
        <p:spPr>
          <a:xfrm>
            <a:off x="838200" y="2613660"/>
            <a:ext cx="5257800" cy="355219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6" name="Group 15">
            <a:extLst>
              <a:ext uri="{FF2B5EF4-FFF2-40B4-BE49-F238E27FC236}">
                <a16:creationId xmlns:a16="http://schemas.microsoft.com/office/drawing/2014/main" id="{A221D00E-9ED4-4E61-BDB3-3D814B785FCE}"/>
              </a:ext>
            </a:extLst>
          </p:cNvPr>
          <p:cNvGrpSpPr/>
          <p:nvPr userDrawn="1"/>
        </p:nvGrpSpPr>
        <p:grpSpPr>
          <a:xfrm>
            <a:off x="838200" y="6419339"/>
            <a:ext cx="10515600" cy="283602"/>
            <a:chOff x="838200" y="6419339"/>
            <a:chExt cx="10515600" cy="283602"/>
          </a:xfrm>
        </p:grpSpPr>
        <p:cxnSp>
          <p:nvCxnSpPr>
            <p:cNvPr id="13" name="Straight Connector 12">
              <a:extLst>
                <a:ext uri="{FF2B5EF4-FFF2-40B4-BE49-F238E27FC236}">
                  <a16:creationId xmlns:a16="http://schemas.microsoft.com/office/drawing/2014/main" id="{56CC206B-FDF6-49DA-8FC3-6FB8D44DACF4}"/>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8EFF827-4206-4F15-A6A8-21848EDC577D}"/>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3">
            <a:extLst>
              <a:ext uri="{FF2B5EF4-FFF2-40B4-BE49-F238E27FC236}">
                <a16:creationId xmlns:a16="http://schemas.microsoft.com/office/drawing/2014/main" id="{50299F7E-899C-48A8-B860-B64CA2806C2E}"/>
              </a:ext>
            </a:extLst>
          </p:cNvPr>
          <p:cNvSpPr>
            <a:spLocks noGrp="1"/>
          </p:cNvSpPr>
          <p:nvPr>
            <p:ph type="body" sz="half" idx="14" hasCustomPrompt="1"/>
          </p:nvPr>
        </p:nvSpPr>
        <p:spPr>
          <a:xfrm>
            <a:off x="839789" y="2195034"/>
            <a:ext cx="5256212" cy="395291"/>
          </a:xfrm>
        </p:spPr>
        <p:txBody>
          <a:bodyPr>
            <a:noAutofit/>
          </a:bodyPr>
          <a:lstStyle>
            <a:lvl1pPr marL="0" indent="0">
              <a:lnSpc>
                <a:spcPct val="100000"/>
              </a:lnSpc>
              <a:buNone/>
              <a:defRPr sz="2000">
                <a:solidFill>
                  <a:schemeClr val="accent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1867130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AD5354-68E5-4F8C-864B-EDC557C76997}"/>
              </a:ext>
            </a:extLst>
          </p:cNvPr>
          <p:cNvSpPr/>
          <p:nvPr userDrawn="1"/>
        </p:nvSpPr>
        <p:spPr>
          <a:xfrm>
            <a:off x="-2" y="0"/>
            <a:ext cx="11610977" cy="6858000"/>
          </a:xfrm>
          <a:prstGeom prst="rect">
            <a:avLst/>
          </a:prstGeom>
          <a:gradFill flip="none" rotWithShape="1">
            <a:gsLst>
              <a:gs pos="54000">
                <a:schemeClr val="bg1"/>
              </a:gs>
              <a:gs pos="84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5C36DFC1-63F0-4E42-9C9B-967F7D78F0CD}"/>
              </a:ext>
            </a:extLst>
          </p:cNvPr>
          <p:cNvSpPr>
            <a:spLocks noGrp="1"/>
          </p:cNvSpPr>
          <p:nvPr>
            <p:ph type="title"/>
          </p:nvPr>
        </p:nvSpPr>
        <p:spPr>
          <a:xfrm>
            <a:off x="838200" y="1304925"/>
            <a:ext cx="5257800" cy="866775"/>
          </a:xfrm>
        </p:spPr>
        <p:txBody>
          <a:bodyPr/>
          <a:lstStyle>
            <a:lvl1pPr>
              <a:defRPr lang="en-GB" dirty="0"/>
            </a:lvl1pPr>
          </a:lstStyle>
          <a:p>
            <a:r>
              <a:rPr lang="en-US"/>
              <a:t>Click to edit Master title style</a:t>
            </a:r>
            <a:endParaRPr lang="en-GB"/>
          </a:p>
        </p:txBody>
      </p:sp>
      <p:sp>
        <p:nvSpPr>
          <p:cNvPr id="11" name="Content Placeholder 10">
            <a:extLst>
              <a:ext uri="{FF2B5EF4-FFF2-40B4-BE49-F238E27FC236}">
                <a16:creationId xmlns:a16="http://schemas.microsoft.com/office/drawing/2014/main" id="{0A39BD7C-C5AD-457A-BB73-BDFAA308CFEE}"/>
              </a:ext>
            </a:extLst>
          </p:cNvPr>
          <p:cNvSpPr>
            <a:spLocks noGrp="1"/>
          </p:cNvSpPr>
          <p:nvPr>
            <p:ph sz="quarter" idx="13"/>
          </p:nvPr>
        </p:nvSpPr>
        <p:spPr>
          <a:xfrm>
            <a:off x="838200" y="2613660"/>
            <a:ext cx="2943225" cy="3552190"/>
          </a:xfrm>
        </p:spPr>
        <p:txBody>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50299F7E-899C-48A8-B860-B64CA2806C2E}"/>
              </a:ext>
            </a:extLst>
          </p:cNvPr>
          <p:cNvSpPr>
            <a:spLocks noGrp="1"/>
          </p:cNvSpPr>
          <p:nvPr>
            <p:ph type="body" sz="half" idx="14" hasCustomPrompt="1"/>
          </p:nvPr>
        </p:nvSpPr>
        <p:spPr>
          <a:xfrm>
            <a:off x="839789" y="2195034"/>
            <a:ext cx="5256212" cy="395291"/>
          </a:xfrm>
        </p:spPr>
        <p:txBody>
          <a:bodyPr>
            <a:noAutofit/>
          </a:bodyPr>
          <a:lstStyle>
            <a:lvl1pPr marL="0" indent="0">
              <a:lnSpc>
                <a:spcPct val="100000"/>
              </a:lnSpc>
              <a:buNone/>
              <a:defRPr lang="en-US" sz="2000" dirty="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
        <p:nvSpPr>
          <p:cNvPr id="16" name="Content Placeholder 10">
            <a:extLst>
              <a:ext uri="{FF2B5EF4-FFF2-40B4-BE49-F238E27FC236}">
                <a16:creationId xmlns:a16="http://schemas.microsoft.com/office/drawing/2014/main" id="{B835A7CF-4670-4CD5-999D-BD0771601A3A}"/>
              </a:ext>
            </a:extLst>
          </p:cNvPr>
          <p:cNvSpPr>
            <a:spLocks noGrp="1"/>
          </p:cNvSpPr>
          <p:nvPr>
            <p:ph sz="quarter" idx="15"/>
          </p:nvPr>
        </p:nvSpPr>
        <p:spPr>
          <a:xfrm>
            <a:off x="3962400" y="2613660"/>
            <a:ext cx="2943225" cy="3552190"/>
          </a:xfrm>
        </p:spPr>
        <p:txBody>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1">
            <a:extLst>
              <a:ext uri="{FF2B5EF4-FFF2-40B4-BE49-F238E27FC236}">
                <a16:creationId xmlns:a16="http://schemas.microsoft.com/office/drawing/2014/main" id="{283FB8C2-A2ED-49D5-A27C-30325289B41D}"/>
              </a:ext>
            </a:extLst>
          </p:cNvPr>
          <p:cNvSpPr>
            <a:spLocks noGrp="1"/>
          </p:cNvSpPr>
          <p:nvPr>
            <p:ph type="dt" sz="half" idx="16"/>
          </p:nvPr>
        </p:nvSpPr>
        <p:spPr/>
        <p:txBody>
          <a:bodyPr/>
          <a:lstStyle/>
          <a:p>
            <a:pPr algn="r"/>
            <a:fld id="{C799BAEE-CBB0-4E90-936B-F33D950AC33E}" type="datetime1">
              <a:rPr lang="en-GB" smtClean="0"/>
              <a:t>05/07/2023</a:t>
            </a:fld>
            <a:endParaRPr lang="en-GB"/>
          </a:p>
        </p:txBody>
      </p:sp>
      <p:sp>
        <p:nvSpPr>
          <p:cNvPr id="3" name="Footer Placeholder 2">
            <a:extLst>
              <a:ext uri="{FF2B5EF4-FFF2-40B4-BE49-F238E27FC236}">
                <a16:creationId xmlns:a16="http://schemas.microsoft.com/office/drawing/2014/main" id="{44835223-0CFD-4DCF-BE8E-57ABFEC8DC8C}"/>
              </a:ext>
            </a:extLst>
          </p:cNvPr>
          <p:cNvSpPr>
            <a:spLocks noGrp="1"/>
          </p:cNvSpPr>
          <p:nvPr>
            <p:ph type="ftr" sz="quarter" idx="17"/>
          </p:nvPr>
        </p:nvSpPr>
        <p:spPr/>
        <p:txBody>
          <a:bodyPr/>
          <a:lstStyle/>
          <a:p>
            <a:endParaRPr lang="en-GB"/>
          </a:p>
        </p:txBody>
      </p:sp>
      <p:sp>
        <p:nvSpPr>
          <p:cNvPr id="4" name="Slide Number Placeholder 3">
            <a:extLst>
              <a:ext uri="{FF2B5EF4-FFF2-40B4-BE49-F238E27FC236}">
                <a16:creationId xmlns:a16="http://schemas.microsoft.com/office/drawing/2014/main" id="{9F85EE24-D40B-4783-AE18-CFA6CDD6DA48}"/>
              </a:ext>
            </a:extLst>
          </p:cNvPr>
          <p:cNvSpPr>
            <a:spLocks noGrp="1"/>
          </p:cNvSpPr>
          <p:nvPr>
            <p:ph type="sldNum" sz="quarter" idx="18"/>
          </p:nvPr>
        </p:nvSpPr>
        <p:spPr/>
        <p:txBody>
          <a:bodyPr/>
          <a:lstStyle/>
          <a:p>
            <a:fld id="{E60C3A8B-1597-4A78-AD08-BDE0D8FE758B}" type="slidenum">
              <a:rPr lang="en-GB" smtClean="0"/>
              <a:pPr/>
              <a:t>‹#›</a:t>
            </a:fld>
            <a:endParaRPr lang="en-GB"/>
          </a:p>
        </p:txBody>
      </p:sp>
      <p:pic>
        <p:nvPicPr>
          <p:cNvPr id="17" name="Graphic 16">
            <a:extLst>
              <a:ext uri="{FF2B5EF4-FFF2-40B4-BE49-F238E27FC236}">
                <a16:creationId xmlns:a16="http://schemas.microsoft.com/office/drawing/2014/main" id="{6136425B-7E92-4EF6-AE6C-6300F8DD4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35498" y="596386"/>
            <a:ext cx="1709267" cy="875227"/>
          </a:xfrm>
          <a:prstGeom prst="rect">
            <a:avLst/>
          </a:prstGeom>
        </p:spPr>
      </p:pic>
    </p:spTree>
    <p:extLst>
      <p:ext uri="{BB962C8B-B14F-4D97-AF65-F5344CB8AC3E}">
        <p14:creationId xmlns:p14="http://schemas.microsoft.com/office/powerpoint/2010/main" val="3722663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AD5354-68E5-4F8C-864B-EDC557C76997}"/>
              </a:ext>
            </a:extLst>
          </p:cNvPr>
          <p:cNvSpPr/>
          <p:nvPr userDrawn="1"/>
        </p:nvSpPr>
        <p:spPr>
          <a:xfrm>
            <a:off x="-2" y="0"/>
            <a:ext cx="11610977" cy="6858000"/>
          </a:xfrm>
          <a:prstGeom prst="rect">
            <a:avLst/>
          </a:prstGeom>
          <a:gradFill flip="none" rotWithShape="1">
            <a:gsLst>
              <a:gs pos="54000">
                <a:schemeClr val="bg1"/>
              </a:gs>
              <a:gs pos="84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5C36DFC1-63F0-4E42-9C9B-967F7D78F0CD}"/>
              </a:ext>
            </a:extLst>
          </p:cNvPr>
          <p:cNvSpPr>
            <a:spLocks noGrp="1"/>
          </p:cNvSpPr>
          <p:nvPr>
            <p:ph type="title"/>
          </p:nvPr>
        </p:nvSpPr>
        <p:spPr>
          <a:xfrm>
            <a:off x="838200" y="1304925"/>
            <a:ext cx="5257800" cy="866775"/>
          </a:xfrm>
        </p:spPr>
        <p:txBody>
          <a:bodyPr/>
          <a:lstStyle>
            <a:lvl1pPr>
              <a:defRPr lang="en-GB" dirty="0"/>
            </a:lvl1pPr>
          </a:lstStyle>
          <a:p>
            <a:r>
              <a:rPr lang="en-US"/>
              <a:t>Click to edit Master title style</a:t>
            </a:r>
            <a:endParaRPr lang="en-GB"/>
          </a:p>
        </p:txBody>
      </p:sp>
      <p:sp>
        <p:nvSpPr>
          <p:cNvPr id="11" name="Content Placeholder 10">
            <a:extLst>
              <a:ext uri="{FF2B5EF4-FFF2-40B4-BE49-F238E27FC236}">
                <a16:creationId xmlns:a16="http://schemas.microsoft.com/office/drawing/2014/main" id="{0A39BD7C-C5AD-457A-BB73-BDFAA308CFEE}"/>
              </a:ext>
            </a:extLst>
          </p:cNvPr>
          <p:cNvSpPr>
            <a:spLocks noGrp="1"/>
          </p:cNvSpPr>
          <p:nvPr>
            <p:ph sz="quarter" idx="13"/>
          </p:nvPr>
        </p:nvSpPr>
        <p:spPr>
          <a:xfrm>
            <a:off x="838200" y="2613660"/>
            <a:ext cx="2943225" cy="3552190"/>
          </a:xfrm>
        </p:spPr>
        <p:txBody>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50299F7E-899C-48A8-B860-B64CA2806C2E}"/>
              </a:ext>
            </a:extLst>
          </p:cNvPr>
          <p:cNvSpPr>
            <a:spLocks noGrp="1"/>
          </p:cNvSpPr>
          <p:nvPr>
            <p:ph type="body" sz="half" idx="14" hasCustomPrompt="1"/>
          </p:nvPr>
        </p:nvSpPr>
        <p:spPr>
          <a:xfrm>
            <a:off x="839789" y="2195034"/>
            <a:ext cx="5256212" cy="395291"/>
          </a:xfrm>
        </p:spPr>
        <p:txBody>
          <a:bodyPr>
            <a:noAutofit/>
          </a:bodyPr>
          <a:lstStyle>
            <a:lvl1pPr marL="0" indent="0">
              <a:lnSpc>
                <a:spcPct val="100000"/>
              </a:lnSpc>
              <a:buNone/>
              <a:defRPr lang="en-US" sz="2000" dirty="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
        <p:nvSpPr>
          <p:cNvPr id="16" name="Content Placeholder 10">
            <a:extLst>
              <a:ext uri="{FF2B5EF4-FFF2-40B4-BE49-F238E27FC236}">
                <a16:creationId xmlns:a16="http://schemas.microsoft.com/office/drawing/2014/main" id="{B835A7CF-4670-4CD5-999D-BD0771601A3A}"/>
              </a:ext>
            </a:extLst>
          </p:cNvPr>
          <p:cNvSpPr>
            <a:spLocks noGrp="1"/>
          </p:cNvSpPr>
          <p:nvPr>
            <p:ph sz="quarter" idx="15"/>
          </p:nvPr>
        </p:nvSpPr>
        <p:spPr>
          <a:xfrm>
            <a:off x="3962400" y="2613660"/>
            <a:ext cx="2943225" cy="3552190"/>
          </a:xfrm>
        </p:spPr>
        <p:txBody>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1">
            <a:extLst>
              <a:ext uri="{FF2B5EF4-FFF2-40B4-BE49-F238E27FC236}">
                <a16:creationId xmlns:a16="http://schemas.microsoft.com/office/drawing/2014/main" id="{283FB8C2-A2ED-49D5-A27C-30325289B41D}"/>
              </a:ext>
            </a:extLst>
          </p:cNvPr>
          <p:cNvSpPr>
            <a:spLocks noGrp="1"/>
          </p:cNvSpPr>
          <p:nvPr>
            <p:ph type="dt" sz="half" idx="16"/>
          </p:nvPr>
        </p:nvSpPr>
        <p:spPr/>
        <p:txBody>
          <a:bodyPr/>
          <a:lstStyle/>
          <a:p>
            <a:pPr algn="r"/>
            <a:fld id="{C799BAEE-CBB0-4E90-936B-F33D950AC33E}" type="datetime1">
              <a:rPr lang="en-GB" smtClean="0"/>
              <a:t>05/07/2023</a:t>
            </a:fld>
            <a:endParaRPr lang="en-GB"/>
          </a:p>
        </p:txBody>
      </p:sp>
      <p:sp>
        <p:nvSpPr>
          <p:cNvPr id="3" name="Footer Placeholder 2">
            <a:extLst>
              <a:ext uri="{FF2B5EF4-FFF2-40B4-BE49-F238E27FC236}">
                <a16:creationId xmlns:a16="http://schemas.microsoft.com/office/drawing/2014/main" id="{44835223-0CFD-4DCF-BE8E-57ABFEC8DC8C}"/>
              </a:ext>
            </a:extLst>
          </p:cNvPr>
          <p:cNvSpPr>
            <a:spLocks noGrp="1"/>
          </p:cNvSpPr>
          <p:nvPr>
            <p:ph type="ftr" sz="quarter" idx="17"/>
          </p:nvPr>
        </p:nvSpPr>
        <p:spPr/>
        <p:txBody>
          <a:bodyPr/>
          <a:lstStyle/>
          <a:p>
            <a:endParaRPr lang="en-GB"/>
          </a:p>
        </p:txBody>
      </p:sp>
      <p:sp>
        <p:nvSpPr>
          <p:cNvPr id="4" name="Slide Number Placeholder 3">
            <a:extLst>
              <a:ext uri="{FF2B5EF4-FFF2-40B4-BE49-F238E27FC236}">
                <a16:creationId xmlns:a16="http://schemas.microsoft.com/office/drawing/2014/main" id="{9F85EE24-D40B-4783-AE18-CFA6CDD6DA48}"/>
              </a:ext>
            </a:extLst>
          </p:cNvPr>
          <p:cNvSpPr>
            <a:spLocks noGrp="1"/>
          </p:cNvSpPr>
          <p:nvPr>
            <p:ph type="sldNum" sz="quarter" idx="18"/>
          </p:nvPr>
        </p:nvSpPr>
        <p:spPr/>
        <p:txBody>
          <a:bodyPr/>
          <a:lstStyle/>
          <a:p>
            <a:fld id="{E60C3A8B-1597-4A78-AD08-BDE0D8FE758B}" type="slidenum">
              <a:rPr lang="en-GB" smtClean="0"/>
              <a:pPr/>
              <a:t>‹#›</a:t>
            </a:fld>
            <a:endParaRPr lang="en-GB"/>
          </a:p>
        </p:txBody>
      </p:sp>
      <p:pic>
        <p:nvPicPr>
          <p:cNvPr id="17" name="Graphic 16">
            <a:extLst>
              <a:ext uri="{FF2B5EF4-FFF2-40B4-BE49-F238E27FC236}">
                <a16:creationId xmlns:a16="http://schemas.microsoft.com/office/drawing/2014/main" id="{6136425B-7E92-4EF6-AE6C-6300F8DD4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35498" y="596386"/>
            <a:ext cx="1709267" cy="875227"/>
          </a:xfrm>
          <a:prstGeom prst="rect">
            <a:avLst/>
          </a:prstGeom>
        </p:spPr>
      </p:pic>
    </p:spTree>
    <p:extLst>
      <p:ext uri="{BB962C8B-B14F-4D97-AF65-F5344CB8AC3E}">
        <p14:creationId xmlns:p14="http://schemas.microsoft.com/office/powerpoint/2010/main" val="3722663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E9686D-1C07-420F-B8ED-36EABC9D42BB}"/>
              </a:ext>
            </a:extLst>
          </p:cNvPr>
          <p:cNvSpPr>
            <a:spLocks noGrp="1"/>
          </p:cNvSpPr>
          <p:nvPr>
            <p:ph type="dt" sz="half" idx="10"/>
          </p:nvPr>
        </p:nvSpPr>
        <p:spPr>
          <a:xfrm>
            <a:off x="838200" y="6356350"/>
            <a:ext cx="2743200" cy="365125"/>
          </a:xfrm>
          <a:prstGeom prst="rect">
            <a:avLst/>
          </a:prstGeom>
        </p:spPr>
        <p:txBody>
          <a:bodyPr/>
          <a:lstStyle/>
          <a:p>
            <a:fld id="{C1C32D0D-CDFF-48E9-8D9E-C6244841C959}" type="datetime1">
              <a:rPr lang="en-GB" smtClean="0"/>
              <a:t>05/07/2023</a:t>
            </a:fld>
            <a:endParaRPr lang="en-GB"/>
          </a:p>
        </p:txBody>
      </p:sp>
      <p:sp>
        <p:nvSpPr>
          <p:cNvPr id="3" name="Footer Placeholder 2">
            <a:extLst>
              <a:ext uri="{FF2B5EF4-FFF2-40B4-BE49-F238E27FC236}">
                <a16:creationId xmlns:a16="http://schemas.microsoft.com/office/drawing/2014/main" id="{35F47B50-4696-4525-9A31-C0E026ACA2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AD2F4B-C281-4A4A-8B87-187FA13AD3A0}"/>
              </a:ext>
            </a:extLst>
          </p:cNvPr>
          <p:cNvSpPr>
            <a:spLocks noGrp="1"/>
          </p:cNvSpPr>
          <p:nvPr>
            <p:ph type="sldNum" sz="quarter" idx="12"/>
          </p:nvPr>
        </p:nvSpPr>
        <p:spPr/>
        <p:txBody>
          <a:bodyPr/>
          <a:lstStyle/>
          <a:p>
            <a:fld id="{E60C3A8B-1597-4A78-AD08-BDE0D8FE758B}" type="slidenum">
              <a:rPr lang="en-GB" smtClean="0"/>
              <a:t>‹#›</a:t>
            </a:fld>
            <a:endParaRPr lang="en-GB"/>
          </a:p>
        </p:txBody>
      </p:sp>
    </p:spTree>
    <p:extLst>
      <p:ext uri="{BB962C8B-B14F-4D97-AF65-F5344CB8AC3E}">
        <p14:creationId xmlns:p14="http://schemas.microsoft.com/office/powerpoint/2010/main" val="92051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3E53-50D8-4700-8ADE-5994C2BD238A}"/>
              </a:ext>
            </a:extLst>
          </p:cNvPr>
          <p:cNvSpPr>
            <a:spLocks noGrp="1"/>
          </p:cNvSpPr>
          <p:nvPr>
            <p:ph type="title"/>
          </p:nvPr>
        </p:nvSpPr>
        <p:spPr>
          <a:xfrm>
            <a:off x="831849" y="2461260"/>
            <a:ext cx="6902451" cy="3704590"/>
          </a:xfrm>
        </p:spPr>
        <p:txBody>
          <a:bodyPr anchor="t"/>
          <a:lstStyle>
            <a:lvl1pPr>
              <a:defRPr sz="6000">
                <a:solidFill>
                  <a:schemeClr val="tx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883415-577D-44DF-B20E-8B5DFC4C62BB}"/>
              </a:ext>
            </a:extLst>
          </p:cNvPr>
          <p:cNvSpPr>
            <a:spLocks noGrp="1"/>
          </p:cNvSpPr>
          <p:nvPr>
            <p:ph type="body" idx="1" hasCustomPrompt="1"/>
          </p:nvPr>
        </p:nvSpPr>
        <p:spPr>
          <a:xfrm>
            <a:off x="831850" y="835323"/>
            <a:ext cx="6902450" cy="854551"/>
          </a:xfr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chemeClr val="tx1"/>
                </a:solidFill>
                <a:latin typeface="+mj-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date time</a:t>
            </a:r>
          </a:p>
        </p:txBody>
      </p:sp>
      <p:sp>
        <p:nvSpPr>
          <p:cNvPr id="7" name="Date Placeholder 6">
            <a:extLst>
              <a:ext uri="{FF2B5EF4-FFF2-40B4-BE49-F238E27FC236}">
                <a16:creationId xmlns:a16="http://schemas.microsoft.com/office/drawing/2014/main" id="{4982D5B1-BEF9-4B41-8627-4A2066AC6041}"/>
              </a:ext>
            </a:extLst>
          </p:cNvPr>
          <p:cNvSpPr>
            <a:spLocks noGrp="1"/>
          </p:cNvSpPr>
          <p:nvPr>
            <p:ph type="dt" sz="half" idx="10"/>
          </p:nvPr>
        </p:nvSpPr>
        <p:spPr/>
        <p:txBody>
          <a:bodyPr/>
          <a:lstStyle>
            <a:lvl1pPr>
              <a:defRPr>
                <a:solidFill>
                  <a:schemeClr val="tx1"/>
                </a:solidFill>
              </a:defRPr>
            </a:lvl1pPr>
          </a:lstStyle>
          <a:p>
            <a:pPr algn="r"/>
            <a:fld id="{ECEB3DDB-F630-49F4-8E67-685B5FA38D32}" type="datetime1">
              <a:rPr lang="en-US" smtClean="0"/>
              <a:pPr algn="r"/>
              <a:t>7/5/2023</a:t>
            </a:fld>
            <a:endParaRPr lang="en-US"/>
          </a:p>
        </p:txBody>
      </p:sp>
      <p:sp>
        <p:nvSpPr>
          <p:cNvPr id="8" name="Footer Placeholder 7">
            <a:extLst>
              <a:ext uri="{FF2B5EF4-FFF2-40B4-BE49-F238E27FC236}">
                <a16:creationId xmlns:a16="http://schemas.microsoft.com/office/drawing/2014/main" id="{E1B182E3-461C-416A-92EF-D70DD942DF17}"/>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Slide Number Placeholder 8">
            <a:extLst>
              <a:ext uri="{FF2B5EF4-FFF2-40B4-BE49-F238E27FC236}">
                <a16:creationId xmlns:a16="http://schemas.microsoft.com/office/drawing/2014/main" id="{145DC3B2-9E20-4430-90C6-9285960B2C20}"/>
              </a:ext>
            </a:extLst>
          </p:cNvPr>
          <p:cNvSpPr>
            <a:spLocks noGrp="1"/>
          </p:cNvSpPr>
          <p:nvPr>
            <p:ph type="sldNum" sz="quarter" idx="12"/>
          </p:nvPr>
        </p:nvSpPr>
        <p:spPr/>
        <p:txBody>
          <a:bodyPr/>
          <a:lstStyle>
            <a:lvl1pPr>
              <a:defRPr>
                <a:solidFill>
                  <a:schemeClr val="tx1"/>
                </a:solidFill>
              </a:defRPr>
            </a:lvl1pPr>
          </a:lstStyle>
          <a:p>
            <a:fld id="{E60C3A8B-1597-4A78-AD08-BDE0D8FE758B}" type="slidenum">
              <a:rPr lang="en-GB" smtClean="0"/>
              <a:pPr/>
              <a:t>‹#›</a:t>
            </a:fld>
            <a:endParaRPr lang="en-GB"/>
          </a:p>
        </p:txBody>
      </p:sp>
      <p:pic>
        <p:nvPicPr>
          <p:cNvPr id="10" name="Graphic 9">
            <a:extLst>
              <a:ext uri="{FF2B5EF4-FFF2-40B4-BE49-F238E27FC236}">
                <a16:creationId xmlns:a16="http://schemas.microsoft.com/office/drawing/2014/main" id="{B53C8C11-3779-44C7-A7E6-D8DE7BD2D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10" y="824986"/>
            <a:ext cx="1709267" cy="875227"/>
          </a:xfrm>
          <a:prstGeom prst="rect">
            <a:avLst/>
          </a:prstGeom>
        </p:spPr>
      </p:pic>
      <p:cxnSp>
        <p:nvCxnSpPr>
          <p:cNvPr id="12" name="Straight Connector 11">
            <a:extLst>
              <a:ext uri="{FF2B5EF4-FFF2-40B4-BE49-F238E27FC236}">
                <a16:creationId xmlns:a16="http://schemas.microsoft.com/office/drawing/2014/main" id="{437DF269-7E49-4CEC-BDE4-F426FD5E78FA}"/>
              </a:ext>
            </a:extLst>
          </p:cNvPr>
          <p:cNvCxnSpPr/>
          <p:nvPr userDrawn="1"/>
        </p:nvCxnSpPr>
        <p:spPr>
          <a:xfrm>
            <a:off x="954088" y="1866900"/>
            <a:ext cx="410086"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725E2BF6-336A-614F-AE09-E6DD933754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1910" y="824984"/>
            <a:ext cx="1709267" cy="875227"/>
          </a:xfrm>
          <a:prstGeom prst="rect">
            <a:avLst/>
          </a:prstGeom>
        </p:spPr>
      </p:pic>
    </p:spTree>
    <p:extLst>
      <p:ext uri="{BB962C8B-B14F-4D97-AF65-F5344CB8AC3E}">
        <p14:creationId xmlns:p14="http://schemas.microsoft.com/office/powerpoint/2010/main" val="3899351525"/>
      </p:ext>
    </p:extLst>
  </p:cSld>
  <p:clrMapOvr>
    <a:masterClrMapping/>
  </p:clrMapOvr>
  <p:extLst>
    <p:ext uri="{DCECCB84-F9BA-43D5-87BE-67443E8EF086}">
      <p15:sldGuideLst xmlns:p15="http://schemas.microsoft.com/office/powerpoint/2012/main">
        <p15:guide id="1" orient="horz" pos="154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alpha val="9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391A-0CAC-441F-8285-54C0E929EB18}"/>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GB"/>
          </a:p>
        </p:txBody>
      </p:sp>
      <p:sp>
        <p:nvSpPr>
          <p:cNvPr id="6" name="Text Placeholder 3">
            <a:extLst>
              <a:ext uri="{FF2B5EF4-FFF2-40B4-BE49-F238E27FC236}">
                <a16:creationId xmlns:a16="http://schemas.microsoft.com/office/drawing/2014/main" id="{8FE97B1E-9BF4-48DA-B2AB-B2D8EFED3B87}"/>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solidFill>
                  <a:schemeClr val="accent4"/>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cxnSp>
        <p:nvCxnSpPr>
          <p:cNvPr id="8" name="Straight Connector 7">
            <a:extLst>
              <a:ext uri="{FF2B5EF4-FFF2-40B4-BE49-F238E27FC236}">
                <a16:creationId xmlns:a16="http://schemas.microsoft.com/office/drawing/2014/main" id="{25539FF4-4C07-42C6-B18A-F02ACE5EE3FA}"/>
              </a:ext>
            </a:extLst>
          </p:cNvPr>
          <p:cNvCxnSpPr/>
          <p:nvPr userDrawn="1"/>
        </p:nvCxnSpPr>
        <p:spPr>
          <a:xfrm>
            <a:off x="570834" y="2591930"/>
            <a:ext cx="11050333" cy="0"/>
          </a:xfrm>
          <a:prstGeom prst="line">
            <a:avLst/>
          </a:prstGeom>
          <a:ln w="635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17BED2CD-7989-4AEE-8736-EAE56CD95386}"/>
              </a:ext>
            </a:extLst>
          </p:cNvPr>
          <p:cNvSpPr>
            <a:spLocks noGrp="1"/>
          </p:cNvSpPr>
          <p:nvPr>
            <p:ph type="body" sz="quarter" idx="14" hasCustomPrompt="1"/>
          </p:nvPr>
        </p:nvSpPr>
        <p:spPr>
          <a:xfrm>
            <a:off x="839788" y="2232368"/>
            <a:ext cx="876300" cy="350037"/>
          </a:xfrm>
        </p:spPr>
        <p:txBody>
          <a:bodyPr anchor="b">
            <a:normAutofit/>
          </a:bodyPr>
          <a:lstStyle>
            <a:lvl1pPr>
              <a:defRPr>
                <a:solidFill>
                  <a:schemeClr val="bg1"/>
                </a:solidFill>
              </a:defRPr>
            </a:lvl1pPr>
            <a:lvl2pPr>
              <a:defRPr>
                <a:solidFill>
                  <a:schemeClr val="bg1"/>
                </a:solidFill>
              </a:defRPr>
            </a:lvl2pPr>
            <a:lvl3pPr>
              <a:defRPr>
                <a:solidFill>
                  <a:schemeClr val="bg1"/>
                </a:solidFill>
              </a:defRPr>
            </a:lvl3pPr>
            <a:lvl4pPr>
              <a:defRPr sz="1200">
                <a:solidFill>
                  <a:schemeClr val="bg1"/>
                </a:solidFill>
              </a:defRPr>
            </a:lvl4pPr>
            <a:lvl5pPr>
              <a:defRPr>
                <a:solidFill>
                  <a:schemeClr val="bg1"/>
                </a:solidFill>
              </a:defRPr>
            </a:lvl5pPr>
          </a:lstStyle>
          <a:p>
            <a:pPr lvl="3"/>
            <a:r>
              <a:rPr lang="en-US"/>
              <a:t>Date Start</a:t>
            </a:r>
            <a:endParaRPr lang="en-GB"/>
          </a:p>
        </p:txBody>
      </p:sp>
      <p:sp>
        <p:nvSpPr>
          <p:cNvPr id="11" name="Text Placeholder 9">
            <a:extLst>
              <a:ext uri="{FF2B5EF4-FFF2-40B4-BE49-F238E27FC236}">
                <a16:creationId xmlns:a16="http://schemas.microsoft.com/office/drawing/2014/main" id="{6B206CCA-FBE4-492C-8718-7C4735D10DF0}"/>
              </a:ext>
            </a:extLst>
          </p:cNvPr>
          <p:cNvSpPr>
            <a:spLocks noGrp="1"/>
          </p:cNvSpPr>
          <p:nvPr>
            <p:ph type="body" sz="quarter" idx="15" hasCustomPrompt="1"/>
          </p:nvPr>
        </p:nvSpPr>
        <p:spPr>
          <a:xfrm>
            <a:off x="10475912" y="2232368"/>
            <a:ext cx="876300" cy="350037"/>
          </a:xfrm>
        </p:spPr>
        <p:txBody>
          <a:bodyPr anchor="b">
            <a:normAutofit/>
          </a:bodyPr>
          <a:lstStyle>
            <a:lvl1pPr>
              <a:defRPr>
                <a:solidFill>
                  <a:schemeClr val="bg1"/>
                </a:solidFill>
              </a:defRPr>
            </a:lvl1pPr>
            <a:lvl2pPr>
              <a:defRPr>
                <a:solidFill>
                  <a:schemeClr val="bg1"/>
                </a:solidFill>
              </a:defRPr>
            </a:lvl2pPr>
            <a:lvl3pPr>
              <a:defRPr>
                <a:solidFill>
                  <a:schemeClr val="bg1"/>
                </a:solidFill>
              </a:defRPr>
            </a:lvl3pPr>
            <a:lvl4pPr algn="r">
              <a:defRPr sz="1200">
                <a:solidFill>
                  <a:schemeClr val="bg1"/>
                </a:solidFill>
              </a:defRPr>
            </a:lvl4pPr>
            <a:lvl5pPr>
              <a:defRPr>
                <a:solidFill>
                  <a:schemeClr val="bg1"/>
                </a:solidFill>
              </a:defRPr>
            </a:lvl5pPr>
          </a:lstStyle>
          <a:p>
            <a:pPr lvl="3"/>
            <a:r>
              <a:rPr lang="en-US"/>
              <a:t>Date End</a:t>
            </a:r>
            <a:endParaRPr lang="en-GB"/>
          </a:p>
        </p:txBody>
      </p:sp>
      <p:sp>
        <p:nvSpPr>
          <p:cNvPr id="13" name="Text Placeholder 12">
            <a:extLst>
              <a:ext uri="{FF2B5EF4-FFF2-40B4-BE49-F238E27FC236}">
                <a16:creationId xmlns:a16="http://schemas.microsoft.com/office/drawing/2014/main" id="{1C4318A5-40D4-4D65-B0D7-65833211B03A}"/>
              </a:ext>
            </a:extLst>
          </p:cNvPr>
          <p:cNvSpPr>
            <a:spLocks noGrp="1"/>
          </p:cNvSpPr>
          <p:nvPr>
            <p:ph type="body" sz="quarter" idx="16"/>
          </p:nvPr>
        </p:nvSpPr>
        <p:spPr>
          <a:xfrm>
            <a:off x="839788" y="2735605"/>
            <a:ext cx="1589087" cy="1495281"/>
          </a:xfrm>
          <a:solidFill>
            <a:schemeClr val="tx1"/>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2">
            <a:extLst>
              <a:ext uri="{FF2B5EF4-FFF2-40B4-BE49-F238E27FC236}">
                <a16:creationId xmlns:a16="http://schemas.microsoft.com/office/drawing/2014/main" id="{043AB5A7-5801-45B1-BBEF-01A93CA32309}"/>
              </a:ext>
            </a:extLst>
          </p:cNvPr>
          <p:cNvSpPr>
            <a:spLocks noGrp="1"/>
          </p:cNvSpPr>
          <p:nvPr>
            <p:ph type="body" sz="quarter" idx="17"/>
          </p:nvPr>
        </p:nvSpPr>
        <p:spPr>
          <a:xfrm>
            <a:off x="2624455" y="2735605"/>
            <a:ext cx="1589087" cy="1495281"/>
          </a:xfrm>
          <a:solidFill>
            <a:schemeClr val="accent5"/>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2">
            <a:extLst>
              <a:ext uri="{FF2B5EF4-FFF2-40B4-BE49-F238E27FC236}">
                <a16:creationId xmlns:a16="http://schemas.microsoft.com/office/drawing/2014/main" id="{0FB86D0D-2A5E-4847-AE92-5925DAC324B3}"/>
              </a:ext>
            </a:extLst>
          </p:cNvPr>
          <p:cNvSpPr>
            <a:spLocks noGrp="1"/>
          </p:cNvSpPr>
          <p:nvPr>
            <p:ph type="body" sz="quarter" idx="18"/>
          </p:nvPr>
        </p:nvSpPr>
        <p:spPr>
          <a:xfrm>
            <a:off x="4409122" y="2735605"/>
            <a:ext cx="1589087" cy="1495281"/>
          </a:xfrm>
          <a:solidFill>
            <a:schemeClr val="tx1"/>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2">
            <a:extLst>
              <a:ext uri="{FF2B5EF4-FFF2-40B4-BE49-F238E27FC236}">
                <a16:creationId xmlns:a16="http://schemas.microsoft.com/office/drawing/2014/main" id="{5A7F05FC-1473-4D8E-A637-4B508D935CE8}"/>
              </a:ext>
            </a:extLst>
          </p:cNvPr>
          <p:cNvSpPr>
            <a:spLocks noGrp="1"/>
          </p:cNvSpPr>
          <p:nvPr>
            <p:ph type="body" sz="quarter" idx="19"/>
          </p:nvPr>
        </p:nvSpPr>
        <p:spPr>
          <a:xfrm>
            <a:off x="6193789" y="2735605"/>
            <a:ext cx="1589087" cy="1495281"/>
          </a:xfrm>
          <a:solidFill>
            <a:schemeClr val="accent5"/>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2">
            <a:extLst>
              <a:ext uri="{FF2B5EF4-FFF2-40B4-BE49-F238E27FC236}">
                <a16:creationId xmlns:a16="http://schemas.microsoft.com/office/drawing/2014/main" id="{7963AFD5-ED23-46F7-8920-640EEEC83AA7}"/>
              </a:ext>
            </a:extLst>
          </p:cNvPr>
          <p:cNvSpPr>
            <a:spLocks noGrp="1"/>
          </p:cNvSpPr>
          <p:nvPr>
            <p:ph type="body" sz="quarter" idx="20"/>
          </p:nvPr>
        </p:nvSpPr>
        <p:spPr>
          <a:xfrm>
            <a:off x="7978456" y="2735605"/>
            <a:ext cx="1589087" cy="1495281"/>
          </a:xfrm>
          <a:solidFill>
            <a:schemeClr val="tx1"/>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2">
            <a:extLst>
              <a:ext uri="{FF2B5EF4-FFF2-40B4-BE49-F238E27FC236}">
                <a16:creationId xmlns:a16="http://schemas.microsoft.com/office/drawing/2014/main" id="{EC12D57A-CF07-47F9-9750-F507684C6A39}"/>
              </a:ext>
            </a:extLst>
          </p:cNvPr>
          <p:cNvSpPr>
            <a:spLocks noGrp="1"/>
          </p:cNvSpPr>
          <p:nvPr>
            <p:ph type="body" sz="quarter" idx="21"/>
          </p:nvPr>
        </p:nvSpPr>
        <p:spPr>
          <a:xfrm>
            <a:off x="9763124" y="2735605"/>
            <a:ext cx="1589087" cy="1495281"/>
          </a:xfrm>
          <a:solidFill>
            <a:schemeClr val="accent5"/>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Date Placeholder 18">
            <a:extLst>
              <a:ext uri="{FF2B5EF4-FFF2-40B4-BE49-F238E27FC236}">
                <a16:creationId xmlns:a16="http://schemas.microsoft.com/office/drawing/2014/main" id="{FC9DA911-511F-41CA-89FA-644A5107C680}"/>
              </a:ext>
            </a:extLst>
          </p:cNvPr>
          <p:cNvSpPr>
            <a:spLocks noGrp="1"/>
          </p:cNvSpPr>
          <p:nvPr>
            <p:ph type="dt" sz="half" idx="22"/>
          </p:nvPr>
        </p:nvSpPr>
        <p:spPr/>
        <p:txBody>
          <a:bodyPr/>
          <a:lstStyle>
            <a:lvl1pPr>
              <a:defRPr>
                <a:solidFill>
                  <a:schemeClr val="bg1"/>
                </a:solidFill>
              </a:defRPr>
            </a:lvl1pPr>
          </a:lstStyle>
          <a:p>
            <a:pPr algn="r"/>
            <a:fld id="{A0940F92-4989-4ACB-BA5C-F27B12E2513A}" type="datetime1">
              <a:rPr lang="en-GB" smtClean="0"/>
              <a:pPr algn="r"/>
              <a:t>05/07/2023</a:t>
            </a:fld>
            <a:endParaRPr lang="en-GB"/>
          </a:p>
        </p:txBody>
      </p:sp>
      <p:sp>
        <p:nvSpPr>
          <p:cNvPr id="20" name="Footer Placeholder 19">
            <a:extLst>
              <a:ext uri="{FF2B5EF4-FFF2-40B4-BE49-F238E27FC236}">
                <a16:creationId xmlns:a16="http://schemas.microsoft.com/office/drawing/2014/main" id="{C5C26873-EEFF-4862-B79F-59D318E026C8}"/>
              </a:ext>
            </a:extLst>
          </p:cNvPr>
          <p:cNvSpPr>
            <a:spLocks noGrp="1"/>
          </p:cNvSpPr>
          <p:nvPr>
            <p:ph type="ftr" sz="quarter" idx="23"/>
          </p:nvPr>
        </p:nvSpPr>
        <p:spPr/>
        <p:txBody>
          <a:bodyPr/>
          <a:lstStyle>
            <a:lvl1pPr>
              <a:defRPr>
                <a:solidFill>
                  <a:schemeClr val="bg1"/>
                </a:solidFill>
              </a:defRPr>
            </a:lvl1pPr>
          </a:lstStyle>
          <a:p>
            <a:endParaRPr lang="en-GB"/>
          </a:p>
        </p:txBody>
      </p:sp>
      <p:sp>
        <p:nvSpPr>
          <p:cNvPr id="21" name="Slide Number Placeholder 20">
            <a:extLst>
              <a:ext uri="{FF2B5EF4-FFF2-40B4-BE49-F238E27FC236}">
                <a16:creationId xmlns:a16="http://schemas.microsoft.com/office/drawing/2014/main" id="{73974417-770C-4E23-8E73-D4A524C89EF3}"/>
              </a:ext>
            </a:extLst>
          </p:cNvPr>
          <p:cNvSpPr>
            <a:spLocks noGrp="1"/>
          </p:cNvSpPr>
          <p:nvPr>
            <p:ph type="sldNum" sz="quarter" idx="24"/>
          </p:nvPr>
        </p:nvSpPr>
        <p:spPr/>
        <p:txBody>
          <a:bodyPr/>
          <a:lstStyle>
            <a:lvl1pPr>
              <a:defRPr>
                <a:solidFill>
                  <a:schemeClr val="bg1"/>
                </a:solidFill>
              </a:defRPr>
            </a:lvl1pPr>
          </a:lstStyle>
          <a:p>
            <a:fld id="{E60C3A8B-1597-4A78-AD08-BDE0D8FE758B}" type="slidenum">
              <a:rPr lang="en-GB" smtClean="0"/>
              <a:pPr/>
              <a:t>‹#›</a:t>
            </a:fld>
            <a:endParaRPr lang="en-GB"/>
          </a:p>
        </p:txBody>
      </p:sp>
      <p:grpSp>
        <p:nvGrpSpPr>
          <p:cNvPr id="22" name="Group 21">
            <a:extLst>
              <a:ext uri="{FF2B5EF4-FFF2-40B4-BE49-F238E27FC236}">
                <a16:creationId xmlns:a16="http://schemas.microsoft.com/office/drawing/2014/main" id="{7F65F41B-293F-4E27-AD5D-F041F0B064AE}"/>
              </a:ext>
            </a:extLst>
          </p:cNvPr>
          <p:cNvGrpSpPr/>
          <p:nvPr userDrawn="1"/>
        </p:nvGrpSpPr>
        <p:grpSpPr>
          <a:xfrm>
            <a:off x="838200" y="6419339"/>
            <a:ext cx="10515600" cy="283602"/>
            <a:chOff x="838200" y="6419339"/>
            <a:chExt cx="10515600" cy="283602"/>
          </a:xfrm>
        </p:grpSpPr>
        <p:cxnSp>
          <p:nvCxnSpPr>
            <p:cNvPr id="23" name="Straight Connector 22">
              <a:extLst>
                <a:ext uri="{FF2B5EF4-FFF2-40B4-BE49-F238E27FC236}">
                  <a16:creationId xmlns:a16="http://schemas.microsoft.com/office/drawing/2014/main" id="{A827B1F5-855D-4368-B515-D269812FBD68}"/>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50B61D-4F24-448E-8C87-3AC589452EBD}"/>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0915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3E53-50D8-4700-8ADE-5994C2BD238A}"/>
              </a:ext>
            </a:extLst>
          </p:cNvPr>
          <p:cNvSpPr>
            <a:spLocks noGrp="1"/>
          </p:cNvSpPr>
          <p:nvPr>
            <p:ph type="title"/>
          </p:nvPr>
        </p:nvSpPr>
        <p:spPr>
          <a:xfrm>
            <a:off x="831849" y="2461260"/>
            <a:ext cx="6902451" cy="3704590"/>
          </a:xfrm>
        </p:spPr>
        <p:txBody>
          <a:bodyPr anchor="t"/>
          <a:lstStyle>
            <a:lvl1pPr>
              <a:defRPr sz="6000">
                <a:solidFill>
                  <a:schemeClr val="accent4"/>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883415-577D-44DF-B20E-8B5DFC4C62BB}"/>
              </a:ext>
            </a:extLst>
          </p:cNvPr>
          <p:cNvSpPr>
            <a:spLocks noGrp="1"/>
          </p:cNvSpPr>
          <p:nvPr>
            <p:ph type="body" idx="1" hasCustomPrompt="1"/>
          </p:nvPr>
        </p:nvSpPr>
        <p:spPr>
          <a:xfrm>
            <a:off x="831850" y="835323"/>
            <a:ext cx="6902450" cy="854551"/>
          </a:xfr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chemeClr val="bg1"/>
                </a:solidFill>
                <a:latin typeface="+mj-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date time</a:t>
            </a:r>
          </a:p>
        </p:txBody>
      </p:sp>
      <p:sp>
        <p:nvSpPr>
          <p:cNvPr id="7" name="Date Placeholder 6">
            <a:extLst>
              <a:ext uri="{FF2B5EF4-FFF2-40B4-BE49-F238E27FC236}">
                <a16:creationId xmlns:a16="http://schemas.microsoft.com/office/drawing/2014/main" id="{4982D5B1-BEF9-4B41-8627-4A2066AC6041}"/>
              </a:ext>
            </a:extLst>
          </p:cNvPr>
          <p:cNvSpPr>
            <a:spLocks noGrp="1"/>
          </p:cNvSpPr>
          <p:nvPr>
            <p:ph type="dt" sz="half" idx="10"/>
          </p:nvPr>
        </p:nvSpPr>
        <p:spPr/>
        <p:txBody>
          <a:bodyPr/>
          <a:lstStyle>
            <a:lvl1pPr>
              <a:defRPr>
                <a:solidFill>
                  <a:schemeClr val="bg1"/>
                </a:solidFill>
              </a:defRPr>
            </a:lvl1pPr>
          </a:lstStyle>
          <a:p>
            <a:pPr algn="r"/>
            <a:r>
              <a:rPr lang="en-US"/>
              <a:t>24/03/2023</a:t>
            </a:r>
            <a:endParaRPr lang="en-GB"/>
          </a:p>
        </p:txBody>
      </p:sp>
      <p:sp>
        <p:nvSpPr>
          <p:cNvPr id="8" name="Footer Placeholder 7">
            <a:extLst>
              <a:ext uri="{FF2B5EF4-FFF2-40B4-BE49-F238E27FC236}">
                <a16:creationId xmlns:a16="http://schemas.microsoft.com/office/drawing/2014/main" id="{E1B182E3-461C-416A-92EF-D70DD942DF17}"/>
              </a:ext>
            </a:extLst>
          </p:cNvPr>
          <p:cNvSpPr>
            <a:spLocks noGrp="1"/>
          </p:cNvSpPr>
          <p:nvPr>
            <p:ph type="ftr" sz="quarter" idx="11"/>
          </p:nvPr>
        </p:nvSpPr>
        <p:spPr/>
        <p:txBody>
          <a:bodyPr/>
          <a:lstStyle>
            <a:lvl1pPr>
              <a:defRPr>
                <a:solidFill>
                  <a:schemeClr val="bg1"/>
                </a:solidFill>
              </a:defRPr>
            </a:lvl1pPr>
          </a:lstStyle>
          <a:p>
            <a:r>
              <a:rPr lang="en-GB"/>
              <a:t>DHCJ meeting at RCJ 27 March 2023</a:t>
            </a:r>
          </a:p>
        </p:txBody>
      </p:sp>
      <p:sp>
        <p:nvSpPr>
          <p:cNvPr id="9" name="Slide Number Placeholder 8">
            <a:extLst>
              <a:ext uri="{FF2B5EF4-FFF2-40B4-BE49-F238E27FC236}">
                <a16:creationId xmlns:a16="http://schemas.microsoft.com/office/drawing/2014/main" id="{145DC3B2-9E20-4430-90C6-9285960B2C20}"/>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pic>
        <p:nvPicPr>
          <p:cNvPr id="10" name="Graphic 9">
            <a:extLst>
              <a:ext uri="{FF2B5EF4-FFF2-40B4-BE49-F238E27FC236}">
                <a16:creationId xmlns:a16="http://schemas.microsoft.com/office/drawing/2014/main" id="{B53C8C11-3779-44C7-A7E6-D8DE7BD2D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10" y="824986"/>
            <a:ext cx="1709267" cy="875227"/>
          </a:xfrm>
          <a:prstGeom prst="rect">
            <a:avLst/>
          </a:prstGeom>
        </p:spPr>
      </p:pic>
      <p:cxnSp>
        <p:nvCxnSpPr>
          <p:cNvPr id="12" name="Straight Connector 11">
            <a:extLst>
              <a:ext uri="{FF2B5EF4-FFF2-40B4-BE49-F238E27FC236}">
                <a16:creationId xmlns:a16="http://schemas.microsoft.com/office/drawing/2014/main" id="{437DF269-7E49-4CEC-BDE4-F426FD5E78FA}"/>
              </a:ext>
            </a:extLst>
          </p:cNvPr>
          <p:cNvCxnSpPr/>
          <p:nvPr userDrawn="1"/>
        </p:nvCxnSpPr>
        <p:spPr>
          <a:xfrm>
            <a:off x="954088" y="1866900"/>
            <a:ext cx="41008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764769"/>
      </p:ext>
    </p:extLst>
  </p:cSld>
  <p:clrMapOvr>
    <a:masterClrMapping/>
  </p:clrMapOvr>
  <p:extLst>
    <p:ext uri="{DCECCB84-F9BA-43D5-87BE-67443E8EF086}">
      <p15:sldGuideLst xmlns:p15="http://schemas.microsoft.com/office/powerpoint/2012/main">
        <p15:guide id="1" orient="horz" pos="15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3E53-50D8-4700-8ADE-5994C2BD238A}"/>
              </a:ext>
            </a:extLst>
          </p:cNvPr>
          <p:cNvSpPr>
            <a:spLocks noGrp="1"/>
          </p:cNvSpPr>
          <p:nvPr>
            <p:ph type="title"/>
          </p:nvPr>
        </p:nvSpPr>
        <p:spPr>
          <a:xfrm>
            <a:off x="831849" y="2461260"/>
            <a:ext cx="6902451" cy="3704590"/>
          </a:xfrm>
        </p:spPr>
        <p:txBody>
          <a:bodyPr anchor="t"/>
          <a:lstStyle>
            <a:lvl1pPr>
              <a:defRPr sz="6000">
                <a:solidFill>
                  <a:schemeClr val="tx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883415-577D-44DF-B20E-8B5DFC4C62BB}"/>
              </a:ext>
            </a:extLst>
          </p:cNvPr>
          <p:cNvSpPr>
            <a:spLocks noGrp="1"/>
          </p:cNvSpPr>
          <p:nvPr>
            <p:ph type="body" idx="1" hasCustomPrompt="1"/>
          </p:nvPr>
        </p:nvSpPr>
        <p:spPr>
          <a:xfrm>
            <a:off x="831850" y="835323"/>
            <a:ext cx="6902450" cy="854551"/>
          </a:xfr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chemeClr val="tx1"/>
                </a:solidFill>
                <a:latin typeface="+mj-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date time</a:t>
            </a:r>
          </a:p>
        </p:txBody>
      </p:sp>
      <p:sp>
        <p:nvSpPr>
          <p:cNvPr id="7" name="Date Placeholder 6">
            <a:extLst>
              <a:ext uri="{FF2B5EF4-FFF2-40B4-BE49-F238E27FC236}">
                <a16:creationId xmlns:a16="http://schemas.microsoft.com/office/drawing/2014/main" id="{4982D5B1-BEF9-4B41-8627-4A2066AC6041}"/>
              </a:ext>
            </a:extLst>
          </p:cNvPr>
          <p:cNvSpPr>
            <a:spLocks noGrp="1"/>
          </p:cNvSpPr>
          <p:nvPr>
            <p:ph type="dt" sz="half" idx="10"/>
          </p:nvPr>
        </p:nvSpPr>
        <p:spPr/>
        <p:txBody>
          <a:bodyPr/>
          <a:lstStyle>
            <a:lvl1pPr>
              <a:defRPr>
                <a:solidFill>
                  <a:schemeClr val="tx1"/>
                </a:solidFill>
              </a:defRPr>
            </a:lvl1pPr>
          </a:lstStyle>
          <a:p>
            <a:pPr algn="r"/>
            <a:r>
              <a:rPr lang="en-US"/>
              <a:t>24/03/2023</a:t>
            </a:r>
          </a:p>
        </p:txBody>
      </p:sp>
      <p:sp>
        <p:nvSpPr>
          <p:cNvPr id="8" name="Footer Placeholder 7">
            <a:extLst>
              <a:ext uri="{FF2B5EF4-FFF2-40B4-BE49-F238E27FC236}">
                <a16:creationId xmlns:a16="http://schemas.microsoft.com/office/drawing/2014/main" id="{E1B182E3-461C-416A-92EF-D70DD942DF17}"/>
              </a:ext>
            </a:extLst>
          </p:cNvPr>
          <p:cNvSpPr>
            <a:spLocks noGrp="1"/>
          </p:cNvSpPr>
          <p:nvPr>
            <p:ph type="ftr" sz="quarter" idx="11"/>
          </p:nvPr>
        </p:nvSpPr>
        <p:spPr/>
        <p:txBody>
          <a:bodyPr/>
          <a:lstStyle>
            <a:lvl1pPr>
              <a:defRPr>
                <a:solidFill>
                  <a:schemeClr val="tx1"/>
                </a:solidFill>
              </a:defRPr>
            </a:lvl1pPr>
          </a:lstStyle>
          <a:p>
            <a:r>
              <a:rPr lang="en-GB"/>
              <a:t>DHCJ meeting at RCJ 27 March 2023</a:t>
            </a:r>
          </a:p>
        </p:txBody>
      </p:sp>
      <p:sp>
        <p:nvSpPr>
          <p:cNvPr id="9" name="Slide Number Placeholder 8">
            <a:extLst>
              <a:ext uri="{FF2B5EF4-FFF2-40B4-BE49-F238E27FC236}">
                <a16:creationId xmlns:a16="http://schemas.microsoft.com/office/drawing/2014/main" id="{145DC3B2-9E20-4430-90C6-9285960B2C20}"/>
              </a:ext>
            </a:extLst>
          </p:cNvPr>
          <p:cNvSpPr>
            <a:spLocks noGrp="1"/>
          </p:cNvSpPr>
          <p:nvPr>
            <p:ph type="sldNum" sz="quarter" idx="12"/>
          </p:nvPr>
        </p:nvSpPr>
        <p:spPr/>
        <p:txBody>
          <a:bodyPr/>
          <a:lstStyle>
            <a:lvl1pPr>
              <a:defRPr>
                <a:solidFill>
                  <a:schemeClr val="tx1"/>
                </a:solidFill>
              </a:defRPr>
            </a:lvl1pPr>
          </a:lstStyle>
          <a:p>
            <a:fld id="{E60C3A8B-1597-4A78-AD08-BDE0D8FE758B}" type="slidenum">
              <a:rPr lang="en-GB" smtClean="0"/>
              <a:pPr/>
              <a:t>‹#›</a:t>
            </a:fld>
            <a:endParaRPr lang="en-GB"/>
          </a:p>
        </p:txBody>
      </p:sp>
      <p:pic>
        <p:nvPicPr>
          <p:cNvPr id="10" name="Graphic 9">
            <a:extLst>
              <a:ext uri="{FF2B5EF4-FFF2-40B4-BE49-F238E27FC236}">
                <a16:creationId xmlns:a16="http://schemas.microsoft.com/office/drawing/2014/main" id="{B53C8C11-3779-44C7-A7E6-D8DE7BD2D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10" y="824986"/>
            <a:ext cx="1709267" cy="875227"/>
          </a:xfrm>
          <a:prstGeom prst="rect">
            <a:avLst/>
          </a:prstGeom>
        </p:spPr>
      </p:pic>
      <p:cxnSp>
        <p:nvCxnSpPr>
          <p:cNvPr id="12" name="Straight Connector 11">
            <a:extLst>
              <a:ext uri="{FF2B5EF4-FFF2-40B4-BE49-F238E27FC236}">
                <a16:creationId xmlns:a16="http://schemas.microsoft.com/office/drawing/2014/main" id="{437DF269-7E49-4CEC-BDE4-F426FD5E78FA}"/>
              </a:ext>
            </a:extLst>
          </p:cNvPr>
          <p:cNvCxnSpPr/>
          <p:nvPr userDrawn="1"/>
        </p:nvCxnSpPr>
        <p:spPr>
          <a:xfrm>
            <a:off x="954088" y="1866900"/>
            <a:ext cx="410086"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725E2BF6-336A-614F-AE09-E6DD933754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1910" y="824984"/>
            <a:ext cx="1709267" cy="875227"/>
          </a:xfrm>
          <a:prstGeom prst="rect">
            <a:avLst/>
          </a:prstGeom>
        </p:spPr>
      </p:pic>
    </p:spTree>
    <p:extLst>
      <p:ext uri="{BB962C8B-B14F-4D97-AF65-F5344CB8AC3E}">
        <p14:creationId xmlns:p14="http://schemas.microsoft.com/office/powerpoint/2010/main" val="292975714"/>
      </p:ext>
    </p:extLst>
  </p:cSld>
  <p:clrMapOvr>
    <a:masterClrMapping/>
  </p:clrMapOvr>
  <p:extLst>
    <p:ext uri="{DCECCB84-F9BA-43D5-87BE-67443E8EF086}">
      <p15:sldGuideLst xmlns:p15="http://schemas.microsoft.com/office/powerpoint/2012/main">
        <p15:guide id="1" orient="horz" pos="15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91A42A-0526-4D31-8A39-119D331BBD33}"/>
              </a:ext>
            </a:extLst>
          </p:cNvPr>
          <p:cNvSpPr/>
          <p:nvPr userDrawn="1"/>
        </p:nvSpPr>
        <p:spPr>
          <a:xfrm>
            <a:off x="-1" y="0"/>
            <a:ext cx="10111741" cy="6858000"/>
          </a:xfrm>
          <a:prstGeom prst="rect">
            <a:avLst/>
          </a:prstGeom>
          <a:gradFill flip="none" rotWithShape="1">
            <a:gsLst>
              <a:gs pos="41000">
                <a:schemeClr val="tx1"/>
              </a:gs>
              <a:gs pos="84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5ACC848-A1C7-48F0-B8B0-EEA1CAB2F5A0}"/>
              </a:ext>
            </a:extLst>
          </p:cNvPr>
          <p:cNvSpPr>
            <a:spLocks noGrp="1"/>
          </p:cNvSpPr>
          <p:nvPr>
            <p:ph type="ctrTitle"/>
          </p:nvPr>
        </p:nvSpPr>
        <p:spPr>
          <a:xfrm>
            <a:off x="838200" y="1700213"/>
            <a:ext cx="5318760" cy="2953226"/>
          </a:xfrm>
        </p:spPr>
        <p:txBody>
          <a:bodyPr anchor="t"/>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F243270-510E-44FA-BCFE-74C4F2C1C186}"/>
              </a:ext>
            </a:extLst>
          </p:cNvPr>
          <p:cNvSpPr>
            <a:spLocks noGrp="1"/>
          </p:cNvSpPr>
          <p:nvPr>
            <p:ph type="subTitle" idx="1" hasCustomPrompt="1"/>
          </p:nvPr>
        </p:nvSpPr>
        <p:spPr>
          <a:xfrm>
            <a:off x="838200" y="4701310"/>
            <a:ext cx="3268980" cy="424732"/>
          </a:xfrm>
          <a:solidFill>
            <a:schemeClr val="accent4"/>
          </a:solidFill>
        </p:spPr>
        <p:txBody>
          <a:bodyPr wrap="square" anchor="ctr">
            <a:spAutoFit/>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sp>
        <p:nvSpPr>
          <p:cNvPr id="7" name="Date Placeholder 6">
            <a:extLst>
              <a:ext uri="{FF2B5EF4-FFF2-40B4-BE49-F238E27FC236}">
                <a16:creationId xmlns:a16="http://schemas.microsoft.com/office/drawing/2014/main" id="{1CDEF8D7-DAE2-4692-B7D9-B7D0CE964D64}"/>
              </a:ext>
            </a:extLst>
          </p:cNvPr>
          <p:cNvSpPr>
            <a:spLocks noGrp="1"/>
          </p:cNvSpPr>
          <p:nvPr>
            <p:ph type="dt" sz="half" idx="10"/>
          </p:nvPr>
        </p:nvSpPr>
        <p:spPr/>
        <p:txBody>
          <a:bodyPr/>
          <a:lstStyle/>
          <a:p>
            <a:pPr algn="r"/>
            <a:r>
              <a:rPr lang="en-US"/>
              <a:t>24/03/2023</a:t>
            </a:r>
            <a:endParaRPr lang="en-GB"/>
          </a:p>
        </p:txBody>
      </p:sp>
      <p:sp>
        <p:nvSpPr>
          <p:cNvPr id="8" name="Footer Placeholder 7">
            <a:extLst>
              <a:ext uri="{FF2B5EF4-FFF2-40B4-BE49-F238E27FC236}">
                <a16:creationId xmlns:a16="http://schemas.microsoft.com/office/drawing/2014/main" id="{0692FEDA-5B09-4D8F-B2D1-E0F6688C3A36}"/>
              </a:ext>
            </a:extLst>
          </p:cNvPr>
          <p:cNvSpPr>
            <a:spLocks noGrp="1"/>
          </p:cNvSpPr>
          <p:nvPr>
            <p:ph type="ftr" sz="quarter" idx="11"/>
          </p:nvPr>
        </p:nvSpPr>
        <p:spPr/>
        <p:txBody>
          <a:bodyPr/>
          <a:lstStyle>
            <a:lvl1pPr>
              <a:defRPr>
                <a:solidFill>
                  <a:schemeClr val="bg1"/>
                </a:solidFill>
              </a:defRPr>
            </a:lvl1pPr>
          </a:lstStyle>
          <a:p>
            <a:r>
              <a:rPr lang="en-GB"/>
              <a:t>DHCJ meeting at RCJ 27 March 2023</a:t>
            </a:r>
          </a:p>
        </p:txBody>
      </p:sp>
      <p:sp>
        <p:nvSpPr>
          <p:cNvPr id="9" name="Slide Number Placeholder 8">
            <a:extLst>
              <a:ext uri="{FF2B5EF4-FFF2-40B4-BE49-F238E27FC236}">
                <a16:creationId xmlns:a16="http://schemas.microsoft.com/office/drawing/2014/main" id="{58C4F5B2-594B-432F-8E2F-4E0965197473}"/>
              </a:ext>
            </a:extLst>
          </p:cNvPr>
          <p:cNvSpPr>
            <a:spLocks noGrp="1"/>
          </p:cNvSpPr>
          <p:nvPr>
            <p:ph type="sldNum" sz="quarter" idx="12"/>
          </p:nvPr>
        </p:nvSpPr>
        <p:spPr/>
        <p:txBody>
          <a:bodyPr/>
          <a:lstStyle/>
          <a:p>
            <a:fld id="{E60C3A8B-1597-4A78-AD08-BDE0D8FE758B}" type="slidenum">
              <a:rPr lang="en-GB" smtClean="0"/>
              <a:pPr/>
              <a:t>‹#›</a:t>
            </a:fld>
            <a:endParaRPr lang="en-GB"/>
          </a:p>
        </p:txBody>
      </p:sp>
      <p:sp>
        <p:nvSpPr>
          <p:cNvPr id="12" name="Rectangle 11">
            <a:extLst>
              <a:ext uri="{FF2B5EF4-FFF2-40B4-BE49-F238E27FC236}">
                <a16:creationId xmlns:a16="http://schemas.microsoft.com/office/drawing/2014/main" id="{BCFD3291-44FE-41CB-87EB-2FB8B1E90F5D}"/>
              </a:ext>
            </a:extLst>
          </p:cNvPr>
          <p:cNvSpPr/>
          <p:nvPr userDrawn="1"/>
        </p:nvSpPr>
        <p:spPr>
          <a:xfrm>
            <a:off x="8785860" y="-640080"/>
            <a:ext cx="3406140" cy="5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Right click the background and fill with image from file to change / add image</a:t>
            </a:r>
          </a:p>
        </p:txBody>
      </p:sp>
    </p:spTree>
    <p:extLst>
      <p:ext uri="{BB962C8B-B14F-4D97-AF65-F5344CB8AC3E}">
        <p14:creationId xmlns:p14="http://schemas.microsoft.com/office/powerpoint/2010/main" val="1848747801"/>
      </p:ext>
    </p:extLst>
  </p:cSld>
  <p:clrMapOvr>
    <a:masterClrMapping/>
  </p:clrMapOvr>
  <p:extLst>
    <p:ext uri="{DCECCB84-F9BA-43D5-87BE-67443E8EF086}">
      <p15:sldGuideLst xmlns:p15="http://schemas.microsoft.com/office/powerpoint/2012/main">
        <p15:guide id="1" orient="horz" pos="154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11E6C0-8778-8140-A27F-DE19B5647A9C}"/>
              </a:ext>
            </a:extLst>
          </p:cNvPr>
          <p:cNvSpPr/>
          <p:nvPr userDrawn="1"/>
        </p:nvSpPr>
        <p:spPr>
          <a:xfrm>
            <a:off x="0" y="0"/>
            <a:ext cx="8563556" cy="6858000"/>
          </a:xfrm>
          <a:prstGeom prst="rect">
            <a:avLst/>
          </a:prstGeom>
          <a:gradFill flip="none" rotWithShape="1">
            <a:gsLst>
              <a:gs pos="34000">
                <a:schemeClr val="bg1"/>
              </a:gs>
              <a:gs pos="95000">
                <a:schemeClr val="accent2">
                  <a:lumMod val="30000"/>
                  <a:lumOff val="70000"/>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a:solidFill>
                <a:schemeClr val="accent4"/>
              </a:solidFill>
            </a:endParaRPr>
          </a:p>
        </p:txBody>
      </p:sp>
      <p:sp>
        <p:nvSpPr>
          <p:cNvPr id="2" name="Title 1">
            <a:extLst>
              <a:ext uri="{FF2B5EF4-FFF2-40B4-BE49-F238E27FC236}">
                <a16:creationId xmlns:a16="http://schemas.microsoft.com/office/drawing/2014/main" id="{C5ACC848-A1C7-48F0-B8B0-EEA1CAB2F5A0}"/>
              </a:ext>
            </a:extLst>
          </p:cNvPr>
          <p:cNvSpPr>
            <a:spLocks noGrp="1"/>
          </p:cNvSpPr>
          <p:nvPr>
            <p:ph type="ctrTitle"/>
          </p:nvPr>
        </p:nvSpPr>
        <p:spPr>
          <a:xfrm>
            <a:off x="838200" y="1700213"/>
            <a:ext cx="5318760" cy="2953226"/>
          </a:xfrm>
        </p:spPr>
        <p:txBody>
          <a:bodyPr anchor="t"/>
          <a:lstStyle>
            <a:lvl1pPr algn="l">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F243270-510E-44FA-BCFE-74C4F2C1C186}"/>
              </a:ext>
            </a:extLst>
          </p:cNvPr>
          <p:cNvSpPr>
            <a:spLocks noGrp="1"/>
          </p:cNvSpPr>
          <p:nvPr>
            <p:ph type="subTitle" idx="1" hasCustomPrompt="1"/>
          </p:nvPr>
        </p:nvSpPr>
        <p:spPr>
          <a:xfrm>
            <a:off x="838200" y="4701310"/>
            <a:ext cx="3268980" cy="424732"/>
          </a:xfrm>
          <a:solidFill>
            <a:schemeClr val="tx1"/>
          </a:solidFill>
        </p:spPr>
        <p:txBody>
          <a:bodyPr wrap="square" anchor="ctr">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sp>
        <p:nvSpPr>
          <p:cNvPr id="7" name="Date Placeholder 6">
            <a:extLst>
              <a:ext uri="{FF2B5EF4-FFF2-40B4-BE49-F238E27FC236}">
                <a16:creationId xmlns:a16="http://schemas.microsoft.com/office/drawing/2014/main" id="{1CDEF8D7-DAE2-4692-B7D9-B7D0CE964D64}"/>
              </a:ext>
            </a:extLst>
          </p:cNvPr>
          <p:cNvSpPr>
            <a:spLocks noGrp="1"/>
          </p:cNvSpPr>
          <p:nvPr>
            <p:ph type="dt" sz="half" idx="10"/>
          </p:nvPr>
        </p:nvSpPr>
        <p:spPr/>
        <p:txBody>
          <a:bodyPr/>
          <a:lstStyle/>
          <a:p>
            <a:pPr algn="r"/>
            <a:r>
              <a:rPr lang="en-US"/>
              <a:t>24/03/2023</a:t>
            </a:r>
            <a:endParaRPr lang="en-GB"/>
          </a:p>
        </p:txBody>
      </p:sp>
      <p:sp>
        <p:nvSpPr>
          <p:cNvPr id="8" name="Footer Placeholder 7">
            <a:extLst>
              <a:ext uri="{FF2B5EF4-FFF2-40B4-BE49-F238E27FC236}">
                <a16:creationId xmlns:a16="http://schemas.microsoft.com/office/drawing/2014/main" id="{0692FEDA-5B09-4D8F-B2D1-E0F6688C3A36}"/>
              </a:ext>
            </a:extLst>
          </p:cNvPr>
          <p:cNvSpPr>
            <a:spLocks noGrp="1"/>
          </p:cNvSpPr>
          <p:nvPr>
            <p:ph type="ftr" sz="quarter" idx="11"/>
          </p:nvPr>
        </p:nvSpPr>
        <p:spPr/>
        <p:txBody>
          <a:bodyPr/>
          <a:lstStyle>
            <a:lvl1pPr>
              <a:defRPr>
                <a:solidFill>
                  <a:schemeClr val="bg1"/>
                </a:solidFill>
              </a:defRPr>
            </a:lvl1pPr>
          </a:lstStyle>
          <a:p>
            <a:r>
              <a:rPr lang="en-GB"/>
              <a:t>DHCJ meeting at RCJ 27 March 2023</a:t>
            </a:r>
          </a:p>
        </p:txBody>
      </p:sp>
      <p:sp>
        <p:nvSpPr>
          <p:cNvPr id="9" name="Slide Number Placeholder 8">
            <a:extLst>
              <a:ext uri="{FF2B5EF4-FFF2-40B4-BE49-F238E27FC236}">
                <a16:creationId xmlns:a16="http://schemas.microsoft.com/office/drawing/2014/main" id="{58C4F5B2-594B-432F-8E2F-4E0965197473}"/>
              </a:ext>
            </a:extLst>
          </p:cNvPr>
          <p:cNvSpPr>
            <a:spLocks noGrp="1"/>
          </p:cNvSpPr>
          <p:nvPr>
            <p:ph type="sldNum" sz="quarter" idx="12"/>
          </p:nvPr>
        </p:nvSpPr>
        <p:spPr/>
        <p:txBody>
          <a:bodyPr/>
          <a:lstStyle/>
          <a:p>
            <a:fld id="{E60C3A8B-1597-4A78-AD08-BDE0D8FE758B}" type="slidenum">
              <a:rPr lang="en-GB" smtClean="0"/>
              <a:pPr/>
              <a:t>‹#›</a:t>
            </a:fld>
            <a:endParaRPr lang="en-GB"/>
          </a:p>
        </p:txBody>
      </p:sp>
      <p:sp>
        <p:nvSpPr>
          <p:cNvPr id="12" name="Rectangle 11">
            <a:extLst>
              <a:ext uri="{FF2B5EF4-FFF2-40B4-BE49-F238E27FC236}">
                <a16:creationId xmlns:a16="http://schemas.microsoft.com/office/drawing/2014/main" id="{BCFD3291-44FE-41CB-87EB-2FB8B1E90F5D}"/>
              </a:ext>
            </a:extLst>
          </p:cNvPr>
          <p:cNvSpPr/>
          <p:nvPr userDrawn="1"/>
        </p:nvSpPr>
        <p:spPr>
          <a:xfrm>
            <a:off x="8785860" y="-640080"/>
            <a:ext cx="3406140" cy="5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Right click the background and fill with image from file to change / add image</a:t>
            </a:r>
          </a:p>
        </p:txBody>
      </p:sp>
    </p:spTree>
    <p:extLst>
      <p:ext uri="{BB962C8B-B14F-4D97-AF65-F5344CB8AC3E}">
        <p14:creationId xmlns:p14="http://schemas.microsoft.com/office/powerpoint/2010/main" val="597405054"/>
      </p:ext>
    </p:extLst>
  </p:cSld>
  <p:clrMapOvr>
    <a:masterClrMapping/>
  </p:clrMapOvr>
  <p:extLst>
    <p:ext uri="{DCECCB84-F9BA-43D5-87BE-67443E8EF086}">
      <p15:sldGuideLst xmlns:p15="http://schemas.microsoft.com/office/powerpoint/2012/main">
        <p15:guide id="1" orient="horz" pos="154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3717-6165-4B6D-88DA-5E7996F696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86967D-62B9-4CBD-88B8-A8F912BAF3FD}"/>
              </a:ext>
            </a:extLst>
          </p:cNvPr>
          <p:cNvSpPr>
            <a:spLocks noGrp="1"/>
          </p:cNvSpPr>
          <p:nvPr>
            <p:ph idx="1"/>
          </p:nvPr>
        </p:nvSpPr>
        <p:spPr/>
        <p:txBody>
          <a:bodyPr/>
          <a:lstStyle>
            <a:lvl4pPr>
              <a:spcBef>
                <a:spcPts val="1000"/>
              </a:spcBef>
              <a:spcAft>
                <a:spcPts val="500"/>
              </a:spcAft>
              <a:defRPr/>
            </a:lvl4pPr>
            <a:lvl5pPr>
              <a:spcBef>
                <a:spcPts val="1000"/>
              </a:spcBef>
              <a:spcAft>
                <a:spcPts val="5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97CBC83-5C4F-445A-AF4E-6D9EF0285A69}"/>
              </a:ext>
            </a:extLst>
          </p:cNvPr>
          <p:cNvSpPr>
            <a:spLocks noGrp="1"/>
          </p:cNvSpPr>
          <p:nvPr>
            <p:ph type="dt" sz="half" idx="10"/>
          </p:nvPr>
        </p:nvSpPr>
        <p:spPr/>
        <p:txBody>
          <a:bodyPr/>
          <a:lstStyle/>
          <a:p>
            <a:pPr algn="r"/>
            <a:r>
              <a:rPr lang="en-US"/>
              <a:t>24/03/2023</a:t>
            </a:r>
            <a:endParaRPr lang="en-GB"/>
          </a:p>
        </p:txBody>
      </p:sp>
      <p:sp>
        <p:nvSpPr>
          <p:cNvPr id="8" name="Footer Placeholder 7">
            <a:extLst>
              <a:ext uri="{FF2B5EF4-FFF2-40B4-BE49-F238E27FC236}">
                <a16:creationId xmlns:a16="http://schemas.microsoft.com/office/drawing/2014/main" id="{E53CCF17-CC5A-4686-9F67-5125A16FD625}"/>
              </a:ext>
            </a:extLst>
          </p:cNvPr>
          <p:cNvSpPr>
            <a:spLocks noGrp="1"/>
          </p:cNvSpPr>
          <p:nvPr>
            <p:ph type="ftr" sz="quarter" idx="11"/>
          </p:nvPr>
        </p:nvSpPr>
        <p:spPr/>
        <p:txBody>
          <a:bodyPr/>
          <a:lstStyle/>
          <a:p>
            <a:r>
              <a:rPr lang="en-GB"/>
              <a:t>DHCJ meeting at RCJ 27 March 2023</a:t>
            </a:r>
          </a:p>
        </p:txBody>
      </p:sp>
      <p:sp>
        <p:nvSpPr>
          <p:cNvPr id="9" name="Slide Number Placeholder 8">
            <a:extLst>
              <a:ext uri="{FF2B5EF4-FFF2-40B4-BE49-F238E27FC236}">
                <a16:creationId xmlns:a16="http://schemas.microsoft.com/office/drawing/2014/main" id="{59BA5D5D-FA5A-4F0A-B5E5-E3778E083425}"/>
              </a:ext>
            </a:extLst>
          </p:cNvPr>
          <p:cNvSpPr>
            <a:spLocks noGrp="1"/>
          </p:cNvSpPr>
          <p:nvPr>
            <p:ph type="sldNum" sz="quarter" idx="12"/>
          </p:nvPr>
        </p:nvSpPr>
        <p:spPr/>
        <p:txBody>
          <a:bodyPr/>
          <a:lstStyle/>
          <a:p>
            <a:fld id="{E60C3A8B-1597-4A78-AD08-BDE0D8FE758B}" type="slidenum">
              <a:rPr lang="en-GB" smtClean="0"/>
              <a:pPr/>
              <a:t>‹#›</a:t>
            </a:fld>
            <a:endParaRPr lang="en-GB"/>
          </a:p>
        </p:txBody>
      </p:sp>
      <p:sp>
        <p:nvSpPr>
          <p:cNvPr id="10" name="Text Placeholder 3">
            <a:extLst>
              <a:ext uri="{FF2B5EF4-FFF2-40B4-BE49-F238E27FC236}">
                <a16:creationId xmlns:a16="http://schemas.microsoft.com/office/drawing/2014/main" id="{E1FF01A2-BF58-4860-9DC4-395B4BEE06CB}"/>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3231940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3717-6165-4B6D-88DA-5E7996F6962D}"/>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86967D-62B9-4CBD-88B8-A8F912BAF3FD}"/>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5BB9B7-4613-4953-8315-F98AA3C5341D}"/>
              </a:ext>
            </a:extLst>
          </p:cNvPr>
          <p:cNvSpPr>
            <a:spLocks noGrp="1"/>
          </p:cNvSpPr>
          <p:nvPr>
            <p:ph type="dt" sz="half" idx="10"/>
          </p:nvPr>
        </p:nvSpPr>
        <p:spPr/>
        <p:txBody>
          <a:bodyPr/>
          <a:lstStyle>
            <a:lvl1pPr>
              <a:defRPr>
                <a:solidFill>
                  <a:schemeClr val="bg1"/>
                </a:solidFill>
              </a:defRPr>
            </a:lvl1pPr>
          </a:lstStyle>
          <a:p>
            <a:pPr algn="r"/>
            <a:r>
              <a:rPr lang="en-US"/>
              <a:t>24/03/2023</a:t>
            </a:r>
            <a:endParaRPr lang="en-GB"/>
          </a:p>
        </p:txBody>
      </p:sp>
      <p:sp>
        <p:nvSpPr>
          <p:cNvPr id="8" name="Footer Placeholder 7">
            <a:extLst>
              <a:ext uri="{FF2B5EF4-FFF2-40B4-BE49-F238E27FC236}">
                <a16:creationId xmlns:a16="http://schemas.microsoft.com/office/drawing/2014/main" id="{437AEDC8-600C-49C0-BB37-6F4BEAE1EEED}"/>
              </a:ext>
            </a:extLst>
          </p:cNvPr>
          <p:cNvSpPr>
            <a:spLocks noGrp="1"/>
          </p:cNvSpPr>
          <p:nvPr>
            <p:ph type="ftr" sz="quarter" idx="11"/>
          </p:nvPr>
        </p:nvSpPr>
        <p:spPr/>
        <p:txBody>
          <a:bodyPr/>
          <a:lstStyle>
            <a:lvl1pPr>
              <a:defRPr>
                <a:solidFill>
                  <a:schemeClr val="bg1"/>
                </a:solidFill>
              </a:defRPr>
            </a:lvl1pPr>
          </a:lstStyle>
          <a:p>
            <a:r>
              <a:rPr lang="en-GB"/>
              <a:t>DHCJ meeting at RCJ 27 March 2023</a:t>
            </a:r>
          </a:p>
        </p:txBody>
      </p:sp>
      <p:sp>
        <p:nvSpPr>
          <p:cNvPr id="9" name="Slide Number Placeholder 8">
            <a:extLst>
              <a:ext uri="{FF2B5EF4-FFF2-40B4-BE49-F238E27FC236}">
                <a16:creationId xmlns:a16="http://schemas.microsoft.com/office/drawing/2014/main" id="{C47126F9-AFD9-417C-B4FD-EFF97B4A9CD0}"/>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cxnSp>
        <p:nvCxnSpPr>
          <p:cNvPr id="10" name="Straight Connector 9">
            <a:extLst>
              <a:ext uri="{FF2B5EF4-FFF2-40B4-BE49-F238E27FC236}">
                <a16:creationId xmlns:a16="http://schemas.microsoft.com/office/drawing/2014/main" id="{AB685A2E-5FD4-412B-8162-3A46929794A8}"/>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9D1E4-F2A8-4063-B0FC-24F80347841B}"/>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D1CE7107-5D2F-4102-9480-9A54D0038011}"/>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solidFill>
                  <a:schemeClr val="bg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2138960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838200" y="1916113"/>
            <a:ext cx="51816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9A398C-66F1-41A4-93A2-3ADA6FB571A8}"/>
              </a:ext>
            </a:extLst>
          </p:cNvPr>
          <p:cNvSpPr>
            <a:spLocks noGrp="1"/>
          </p:cNvSpPr>
          <p:nvPr>
            <p:ph sz="half" idx="2"/>
          </p:nvPr>
        </p:nvSpPr>
        <p:spPr>
          <a:xfrm>
            <a:off x="6172200" y="1916113"/>
            <a:ext cx="51816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p>
            <a:pPr algn="r"/>
            <a:r>
              <a:rPr lang="en-US"/>
              <a:t>24/03/2023</a:t>
            </a:r>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p>
            <a:r>
              <a:rPr lang="en-GB"/>
              <a:t>DHCJ meeting at RCJ 27 March 2023</a:t>
            </a:r>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p>
            <a:fld id="{E60C3A8B-1597-4A78-AD08-BDE0D8FE758B}" type="slidenum">
              <a:rPr lang="en-GB" smtClean="0"/>
              <a:pPr/>
              <a:t>‹#›</a:t>
            </a:fld>
            <a:endParaRPr lang="en-GB"/>
          </a:p>
        </p:txBody>
      </p:sp>
      <p:sp>
        <p:nvSpPr>
          <p:cNvPr id="11" name="Text Placeholder 3">
            <a:extLst>
              <a:ext uri="{FF2B5EF4-FFF2-40B4-BE49-F238E27FC236}">
                <a16:creationId xmlns:a16="http://schemas.microsoft.com/office/drawing/2014/main" id="{F3F6F47E-FB24-42D3-A265-C6C4E4A821BE}"/>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2022716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838200" y="1916113"/>
            <a:ext cx="5181600" cy="42608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9A398C-66F1-41A4-93A2-3ADA6FB571A8}"/>
              </a:ext>
            </a:extLst>
          </p:cNvPr>
          <p:cNvSpPr>
            <a:spLocks noGrp="1"/>
          </p:cNvSpPr>
          <p:nvPr>
            <p:ph sz="half" idx="2"/>
          </p:nvPr>
        </p:nvSpPr>
        <p:spPr>
          <a:xfrm>
            <a:off x="6172200" y="1916113"/>
            <a:ext cx="5181600" cy="42608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lvl1pPr>
              <a:defRPr>
                <a:solidFill>
                  <a:schemeClr val="bg1"/>
                </a:solidFill>
              </a:defRPr>
            </a:lvl1pPr>
          </a:lstStyle>
          <a:p>
            <a:pPr algn="r"/>
            <a:r>
              <a:rPr lang="en-US"/>
              <a:t>24/03/2023</a:t>
            </a:r>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lvl1pPr>
              <a:defRPr>
                <a:solidFill>
                  <a:schemeClr val="bg1"/>
                </a:solidFill>
              </a:defRPr>
            </a:lvl1pPr>
          </a:lstStyle>
          <a:p>
            <a:r>
              <a:rPr lang="en-GB"/>
              <a:t>DHCJ meeting at RCJ 27 March 2023</a:t>
            </a:r>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cxnSp>
        <p:nvCxnSpPr>
          <p:cNvPr id="11" name="Straight Connector 10">
            <a:extLst>
              <a:ext uri="{FF2B5EF4-FFF2-40B4-BE49-F238E27FC236}">
                <a16:creationId xmlns:a16="http://schemas.microsoft.com/office/drawing/2014/main" id="{0318E8A8-9511-460E-8E43-FF5A4A28F783}"/>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0D750F-52A2-4594-BE76-B7618D34E4B4}"/>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63B8FC13-8474-4149-8F59-2A5D98704606}"/>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solidFill>
                  <a:schemeClr val="accent4"/>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854165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2084387" y="1916114"/>
            <a:ext cx="3935413"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9A398C-66F1-41A4-93A2-3ADA6FB571A8}"/>
              </a:ext>
            </a:extLst>
          </p:cNvPr>
          <p:cNvSpPr>
            <a:spLocks noGrp="1"/>
          </p:cNvSpPr>
          <p:nvPr>
            <p:ph sz="half" idx="2"/>
          </p:nvPr>
        </p:nvSpPr>
        <p:spPr>
          <a:xfrm>
            <a:off x="7658100" y="1916114"/>
            <a:ext cx="3695700"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lvl1pPr>
              <a:defRPr>
                <a:solidFill>
                  <a:schemeClr val="bg1"/>
                </a:solidFill>
              </a:defRPr>
            </a:lvl1pPr>
          </a:lstStyle>
          <a:p>
            <a:pPr algn="r"/>
            <a:r>
              <a:rPr lang="en-US"/>
              <a:t>24/03/2023</a:t>
            </a:r>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lvl1pPr>
              <a:defRPr>
                <a:solidFill>
                  <a:schemeClr val="bg1"/>
                </a:solidFill>
              </a:defRPr>
            </a:lvl1pPr>
          </a:lstStyle>
          <a:p>
            <a:r>
              <a:rPr lang="en-GB"/>
              <a:t>DHCJ meeting at RCJ 27 March 2023</a:t>
            </a:r>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cxnSp>
        <p:nvCxnSpPr>
          <p:cNvPr id="11" name="Straight Connector 10">
            <a:extLst>
              <a:ext uri="{FF2B5EF4-FFF2-40B4-BE49-F238E27FC236}">
                <a16:creationId xmlns:a16="http://schemas.microsoft.com/office/drawing/2014/main" id="{0318E8A8-9511-460E-8E43-FF5A4A28F783}"/>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0D750F-52A2-4594-BE76-B7618D34E4B4}"/>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63B8FC13-8474-4149-8F59-2A5D98704606}"/>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solidFill>
                  <a:schemeClr val="accent4"/>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
        <p:nvSpPr>
          <p:cNvPr id="6" name="Picture Placeholder 5">
            <a:extLst>
              <a:ext uri="{FF2B5EF4-FFF2-40B4-BE49-F238E27FC236}">
                <a16:creationId xmlns:a16="http://schemas.microsoft.com/office/drawing/2014/main" id="{CB70A579-F14A-4677-A369-2DDBE3725760}"/>
              </a:ext>
            </a:extLst>
          </p:cNvPr>
          <p:cNvSpPr>
            <a:spLocks noGrp="1"/>
          </p:cNvSpPr>
          <p:nvPr>
            <p:ph type="pic" sz="quarter" idx="14"/>
          </p:nvPr>
        </p:nvSpPr>
        <p:spPr>
          <a:xfrm>
            <a:off x="838200" y="1916113"/>
            <a:ext cx="1246187" cy="1246187"/>
          </a:xfrm>
        </p:spPr>
        <p:txBody>
          <a:bodyPr/>
          <a:lstStyle/>
          <a:p>
            <a:endParaRPr lang="en-GB"/>
          </a:p>
        </p:txBody>
      </p:sp>
      <p:sp>
        <p:nvSpPr>
          <p:cNvPr id="14" name="Picture Placeholder 5">
            <a:extLst>
              <a:ext uri="{FF2B5EF4-FFF2-40B4-BE49-F238E27FC236}">
                <a16:creationId xmlns:a16="http://schemas.microsoft.com/office/drawing/2014/main" id="{525A9B83-3E84-4B16-9243-07CB23B32D54}"/>
              </a:ext>
            </a:extLst>
          </p:cNvPr>
          <p:cNvSpPr>
            <a:spLocks noGrp="1"/>
          </p:cNvSpPr>
          <p:nvPr>
            <p:ph type="pic" sz="quarter" idx="15"/>
          </p:nvPr>
        </p:nvSpPr>
        <p:spPr>
          <a:xfrm>
            <a:off x="6411913" y="1916113"/>
            <a:ext cx="1246187" cy="1246187"/>
          </a:xfrm>
        </p:spPr>
        <p:txBody>
          <a:bodyPr/>
          <a:lstStyle/>
          <a:p>
            <a:endParaRPr lang="en-GB"/>
          </a:p>
        </p:txBody>
      </p:sp>
      <p:sp>
        <p:nvSpPr>
          <p:cNvPr id="15" name="Content Placeholder 2">
            <a:extLst>
              <a:ext uri="{FF2B5EF4-FFF2-40B4-BE49-F238E27FC236}">
                <a16:creationId xmlns:a16="http://schemas.microsoft.com/office/drawing/2014/main" id="{B433359F-CDCF-47A8-A6C5-934DFED4EA86}"/>
              </a:ext>
            </a:extLst>
          </p:cNvPr>
          <p:cNvSpPr>
            <a:spLocks noGrp="1"/>
          </p:cNvSpPr>
          <p:nvPr>
            <p:ph sz="half" idx="16"/>
          </p:nvPr>
        </p:nvSpPr>
        <p:spPr>
          <a:xfrm>
            <a:off x="2084387" y="3404680"/>
            <a:ext cx="3935413"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3">
            <a:extLst>
              <a:ext uri="{FF2B5EF4-FFF2-40B4-BE49-F238E27FC236}">
                <a16:creationId xmlns:a16="http://schemas.microsoft.com/office/drawing/2014/main" id="{96B116D8-2B65-45E7-95F7-ED96755338AB}"/>
              </a:ext>
            </a:extLst>
          </p:cNvPr>
          <p:cNvSpPr>
            <a:spLocks noGrp="1"/>
          </p:cNvSpPr>
          <p:nvPr>
            <p:ph sz="half" idx="17"/>
          </p:nvPr>
        </p:nvSpPr>
        <p:spPr>
          <a:xfrm>
            <a:off x="7658100" y="3404680"/>
            <a:ext cx="3695700"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Picture Placeholder 5">
            <a:extLst>
              <a:ext uri="{FF2B5EF4-FFF2-40B4-BE49-F238E27FC236}">
                <a16:creationId xmlns:a16="http://schemas.microsoft.com/office/drawing/2014/main" id="{7142DF28-E2E1-4E01-B393-897BEC188041}"/>
              </a:ext>
            </a:extLst>
          </p:cNvPr>
          <p:cNvSpPr>
            <a:spLocks noGrp="1"/>
          </p:cNvSpPr>
          <p:nvPr>
            <p:ph type="pic" sz="quarter" idx="18"/>
          </p:nvPr>
        </p:nvSpPr>
        <p:spPr>
          <a:xfrm>
            <a:off x="838200" y="3404680"/>
            <a:ext cx="1246187" cy="1246187"/>
          </a:xfrm>
        </p:spPr>
        <p:txBody>
          <a:bodyPr/>
          <a:lstStyle/>
          <a:p>
            <a:endParaRPr lang="en-GB"/>
          </a:p>
        </p:txBody>
      </p:sp>
      <p:sp>
        <p:nvSpPr>
          <p:cNvPr id="18" name="Picture Placeholder 5">
            <a:extLst>
              <a:ext uri="{FF2B5EF4-FFF2-40B4-BE49-F238E27FC236}">
                <a16:creationId xmlns:a16="http://schemas.microsoft.com/office/drawing/2014/main" id="{7B035FAE-A9F4-4583-81B2-135D59FA4A23}"/>
              </a:ext>
            </a:extLst>
          </p:cNvPr>
          <p:cNvSpPr>
            <a:spLocks noGrp="1"/>
          </p:cNvSpPr>
          <p:nvPr>
            <p:ph type="pic" sz="quarter" idx="19"/>
          </p:nvPr>
        </p:nvSpPr>
        <p:spPr>
          <a:xfrm>
            <a:off x="6411913" y="3404680"/>
            <a:ext cx="1246187" cy="1246187"/>
          </a:xfrm>
        </p:spPr>
        <p:txBody>
          <a:bodyPr/>
          <a:lstStyle/>
          <a:p>
            <a:endParaRPr lang="en-GB"/>
          </a:p>
        </p:txBody>
      </p:sp>
      <p:sp>
        <p:nvSpPr>
          <p:cNvPr id="19" name="Content Placeholder 2">
            <a:extLst>
              <a:ext uri="{FF2B5EF4-FFF2-40B4-BE49-F238E27FC236}">
                <a16:creationId xmlns:a16="http://schemas.microsoft.com/office/drawing/2014/main" id="{B2C0B42F-DA97-40AD-B0A1-BDB6DAFB6C71}"/>
              </a:ext>
            </a:extLst>
          </p:cNvPr>
          <p:cNvSpPr>
            <a:spLocks noGrp="1"/>
          </p:cNvSpPr>
          <p:nvPr>
            <p:ph sz="half" idx="20"/>
          </p:nvPr>
        </p:nvSpPr>
        <p:spPr>
          <a:xfrm>
            <a:off x="2084387" y="4893246"/>
            <a:ext cx="3935413"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3">
            <a:extLst>
              <a:ext uri="{FF2B5EF4-FFF2-40B4-BE49-F238E27FC236}">
                <a16:creationId xmlns:a16="http://schemas.microsoft.com/office/drawing/2014/main" id="{63AFDE6D-5613-46F2-B28E-46680267C074}"/>
              </a:ext>
            </a:extLst>
          </p:cNvPr>
          <p:cNvSpPr>
            <a:spLocks noGrp="1"/>
          </p:cNvSpPr>
          <p:nvPr>
            <p:ph sz="half" idx="21"/>
          </p:nvPr>
        </p:nvSpPr>
        <p:spPr>
          <a:xfrm>
            <a:off x="7658100" y="4893246"/>
            <a:ext cx="3695700" cy="12461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5">
            <a:extLst>
              <a:ext uri="{FF2B5EF4-FFF2-40B4-BE49-F238E27FC236}">
                <a16:creationId xmlns:a16="http://schemas.microsoft.com/office/drawing/2014/main" id="{B1CDA210-BF08-45DC-9E47-36FA73AF8B7F}"/>
              </a:ext>
            </a:extLst>
          </p:cNvPr>
          <p:cNvSpPr>
            <a:spLocks noGrp="1"/>
          </p:cNvSpPr>
          <p:nvPr>
            <p:ph type="pic" sz="quarter" idx="22"/>
          </p:nvPr>
        </p:nvSpPr>
        <p:spPr>
          <a:xfrm>
            <a:off x="838200" y="4893245"/>
            <a:ext cx="1246187" cy="1246187"/>
          </a:xfrm>
        </p:spPr>
        <p:txBody>
          <a:bodyPr/>
          <a:lstStyle/>
          <a:p>
            <a:endParaRPr lang="en-GB"/>
          </a:p>
        </p:txBody>
      </p:sp>
      <p:sp>
        <p:nvSpPr>
          <p:cNvPr id="22" name="Picture Placeholder 5">
            <a:extLst>
              <a:ext uri="{FF2B5EF4-FFF2-40B4-BE49-F238E27FC236}">
                <a16:creationId xmlns:a16="http://schemas.microsoft.com/office/drawing/2014/main" id="{12D13793-D5B5-40B9-9503-A37A53603E7E}"/>
              </a:ext>
            </a:extLst>
          </p:cNvPr>
          <p:cNvSpPr>
            <a:spLocks noGrp="1"/>
          </p:cNvSpPr>
          <p:nvPr>
            <p:ph type="pic" sz="quarter" idx="23"/>
          </p:nvPr>
        </p:nvSpPr>
        <p:spPr>
          <a:xfrm>
            <a:off x="6411913" y="4893245"/>
            <a:ext cx="1246187" cy="1246187"/>
          </a:xfrm>
        </p:spPr>
        <p:txBody>
          <a:bodyPr/>
          <a:lstStyle/>
          <a:p>
            <a:endParaRPr lang="en-GB"/>
          </a:p>
        </p:txBody>
      </p:sp>
    </p:spTree>
    <p:extLst>
      <p:ext uri="{BB962C8B-B14F-4D97-AF65-F5344CB8AC3E}">
        <p14:creationId xmlns:p14="http://schemas.microsoft.com/office/powerpoint/2010/main" val="52184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3E53-50D8-4700-8ADE-5994C2BD238A}"/>
              </a:ext>
            </a:extLst>
          </p:cNvPr>
          <p:cNvSpPr>
            <a:spLocks noGrp="1"/>
          </p:cNvSpPr>
          <p:nvPr>
            <p:ph type="title"/>
          </p:nvPr>
        </p:nvSpPr>
        <p:spPr>
          <a:xfrm>
            <a:off x="831849" y="2461260"/>
            <a:ext cx="6902451" cy="3704590"/>
          </a:xfrm>
        </p:spPr>
        <p:txBody>
          <a:bodyPr anchor="t"/>
          <a:lstStyle>
            <a:lvl1pPr>
              <a:defRPr sz="6000">
                <a:solidFill>
                  <a:schemeClr val="accent4"/>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883415-577D-44DF-B20E-8B5DFC4C62BB}"/>
              </a:ext>
            </a:extLst>
          </p:cNvPr>
          <p:cNvSpPr>
            <a:spLocks noGrp="1"/>
          </p:cNvSpPr>
          <p:nvPr>
            <p:ph type="body" idx="1" hasCustomPrompt="1"/>
          </p:nvPr>
        </p:nvSpPr>
        <p:spPr>
          <a:xfrm>
            <a:off x="831850" y="835323"/>
            <a:ext cx="6902450" cy="854551"/>
          </a:xfr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chemeClr val="bg1"/>
                </a:solidFill>
                <a:latin typeface="+mj-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date time</a:t>
            </a:r>
          </a:p>
        </p:txBody>
      </p:sp>
      <p:sp>
        <p:nvSpPr>
          <p:cNvPr id="7" name="Date Placeholder 6">
            <a:extLst>
              <a:ext uri="{FF2B5EF4-FFF2-40B4-BE49-F238E27FC236}">
                <a16:creationId xmlns:a16="http://schemas.microsoft.com/office/drawing/2014/main" id="{4982D5B1-BEF9-4B41-8627-4A2066AC6041}"/>
              </a:ext>
            </a:extLst>
          </p:cNvPr>
          <p:cNvSpPr>
            <a:spLocks noGrp="1"/>
          </p:cNvSpPr>
          <p:nvPr>
            <p:ph type="dt" sz="half" idx="10"/>
          </p:nvPr>
        </p:nvSpPr>
        <p:spPr/>
        <p:txBody>
          <a:bodyPr/>
          <a:lstStyle>
            <a:lvl1pPr>
              <a:defRPr>
                <a:solidFill>
                  <a:schemeClr val="bg1"/>
                </a:solidFill>
              </a:defRPr>
            </a:lvl1pPr>
          </a:lstStyle>
          <a:p>
            <a:pPr algn="r"/>
            <a:fld id="{ECEB3DDB-F630-49F4-8E67-685B5FA38D32}" type="datetime1">
              <a:rPr lang="en-GB" smtClean="0"/>
              <a:t>05/07/2023</a:t>
            </a:fld>
            <a:endParaRPr lang="en-GB"/>
          </a:p>
        </p:txBody>
      </p:sp>
      <p:sp>
        <p:nvSpPr>
          <p:cNvPr id="8" name="Footer Placeholder 7">
            <a:extLst>
              <a:ext uri="{FF2B5EF4-FFF2-40B4-BE49-F238E27FC236}">
                <a16:creationId xmlns:a16="http://schemas.microsoft.com/office/drawing/2014/main" id="{E1B182E3-461C-416A-92EF-D70DD942DF17}"/>
              </a:ext>
            </a:extLst>
          </p:cNvPr>
          <p:cNvSpPr>
            <a:spLocks noGrp="1"/>
          </p:cNvSpPr>
          <p:nvPr>
            <p:ph type="ftr" sz="quarter" idx="11"/>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145DC3B2-9E20-4430-90C6-9285960B2C20}"/>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pic>
        <p:nvPicPr>
          <p:cNvPr id="10" name="Graphic 9">
            <a:extLst>
              <a:ext uri="{FF2B5EF4-FFF2-40B4-BE49-F238E27FC236}">
                <a16:creationId xmlns:a16="http://schemas.microsoft.com/office/drawing/2014/main" id="{B53C8C11-3779-44C7-A7E6-D8DE7BD2D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10" y="824986"/>
            <a:ext cx="1709267" cy="875227"/>
          </a:xfrm>
          <a:prstGeom prst="rect">
            <a:avLst/>
          </a:prstGeom>
        </p:spPr>
      </p:pic>
      <p:cxnSp>
        <p:nvCxnSpPr>
          <p:cNvPr id="12" name="Straight Connector 11">
            <a:extLst>
              <a:ext uri="{FF2B5EF4-FFF2-40B4-BE49-F238E27FC236}">
                <a16:creationId xmlns:a16="http://schemas.microsoft.com/office/drawing/2014/main" id="{437DF269-7E49-4CEC-BDE4-F426FD5E78FA}"/>
              </a:ext>
            </a:extLst>
          </p:cNvPr>
          <p:cNvCxnSpPr/>
          <p:nvPr userDrawn="1"/>
        </p:nvCxnSpPr>
        <p:spPr>
          <a:xfrm>
            <a:off x="954088" y="1866900"/>
            <a:ext cx="410086"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698044"/>
      </p:ext>
    </p:extLst>
  </p:cSld>
  <p:clrMapOvr>
    <a:masterClrMapping/>
  </p:clrMapOvr>
  <p:extLst>
    <p:ext uri="{DCECCB84-F9BA-43D5-87BE-67443E8EF086}">
      <p15:sldGuideLst xmlns:p15="http://schemas.microsoft.com/office/powerpoint/2012/main">
        <p15:guide id="1" orient="horz" pos="154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a:xfrm>
            <a:off x="838200" y="377482"/>
            <a:ext cx="5181600" cy="92744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838200" y="1916113"/>
            <a:ext cx="51816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p>
            <a:pPr algn="r"/>
            <a:r>
              <a:rPr lang="en-US"/>
              <a:t>24/03/2023</a:t>
            </a:r>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p>
            <a:r>
              <a:rPr lang="en-GB"/>
              <a:t>DHCJ meeting at RCJ 27 March 2023</a:t>
            </a:r>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p>
            <a:fld id="{E60C3A8B-1597-4A78-AD08-BDE0D8FE758B}" type="slidenum">
              <a:rPr lang="en-GB" smtClean="0"/>
              <a:pPr/>
              <a:t>‹#›</a:t>
            </a:fld>
            <a:endParaRPr lang="en-GB"/>
          </a:p>
        </p:txBody>
      </p:sp>
      <p:sp>
        <p:nvSpPr>
          <p:cNvPr id="6" name="Picture Placeholder 5">
            <a:extLst>
              <a:ext uri="{FF2B5EF4-FFF2-40B4-BE49-F238E27FC236}">
                <a16:creationId xmlns:a16="http://schemas.microsoft.com/office/drawing/2014/main" id="{1EB9E4AA-FE4C-405C-9A83-ADA18636B8F5}"/>
              </a:ext>
            </a:extLst>
          </p:cNvPr>
          <p:cNvSpPr>
            <a:spLocks noGrp="1"/>
          </p:cNvSpPr>
          <p:nvPr>
            <p:ph type="pic" sz="quarter" idx="13"/>
          </p:nvPr>
        </p:nvSpPr>
        <p:spPr>
          <a:xfrm>
            <a:off x="6378575" y="0"/>
            <a:ext cx="5813425" cy="6858000"/>
          </a:xfrm>
        </p:spPr>
        <p:txBody>
          <a:bodyPr/>
          <a:lstStyle/>
          <a:p>
            <a:endParaRPr lang="en-GB"/>
          </a:p>
        </p:txBody>
      </p:sp>
      <p:sp>
        <p:nvSpPr>
          <p:cNvPr id="11" name="Text Placeholder 3">
            <a:extLst>
              <a:ext uri="{FF2B5EF4-FFF2-40B4-BE49-F238E27FC236}">
                <a16:creationId xmlns:a16="http://schemas.microsoft.com/office/drawing/2014/main" id="{4A2406AC-5DD5-485F-9129-8AE81F782B31}"/>
              </a:ext>
            </a:extLst>
          </p:cNvPr>
          <p:cNvSpPr>
            <a:spLocks noGrp="1"/>
          </p:cNvSpPr>
          <p:nvPr>
            <p:ph type="body" sz="half" idx="14" hasCustomPrompt="1"/>
          </p:nvPr>
        </p:nvSpPr>
        <p:spPr>
          <a:xfrm>
            <a:off x="839789" y="1304925"/>
            <a:ext cx="5180012" cy="395291"/>
          </a:xfrm>
        </p:spPr>
        <p:txBody>
          <a:bodyPr>
            <a:noAutofit/>
          </a:bodyPr>
          <a:lstStyle>
            <a:lvl1pPr marL="0" indent="0">
              <a:lnSpc>
                <a:spcPct val="100000"/>
              </a:lnSpc>
              <a:buNone/>
              <a:defRPr sz="20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858867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5D8F40-0ABF-49BF-AB6E-70E0B4A5D217}"/>
              </a:ext>
            </a:extLst>
          </p:cNvPr>
          <p:cNvSpPr/>
          <p:nvPr userDrawn="1"/>
        </p:nvSpPr>
        <p:spPr>
          <a:xfrm>
            <a:off x="6438900" y="0"/>
            <a:ext cx="57531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a:xfrm>
            <a:off x="838200" y="377482"/>
            <a:ext cx="5181600" cy="92744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838200" y="1916113"/>
            <a:ext cx="51816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lvl1pPr>
              <a:defRPr>
                <a:solidFill>
                  <a:schemeClr val="bg1"/>
                </a:solidFill>
              </a:defRPr>
            </a:lvl1pPr>
          </a:lstStyle>
          <a:p>
            <a:pPr algn="r"/>
            <a:r>
              <a:rPr lang="en-US"/>
              <a:t>24/03/2023</a:t>
            </a:r>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p>
            <a:r>
              <a:rPr lang="en-GB"/>
              <a:t>DHCJ meeting at RCJ 27 March 2023</a:t>
            </a:r>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sp>
        <p:nvSpPr>
          <p:cNvPr id="11" name="Text Placeholder 3">
            <a:extLst>
              <a:ext uri="{FF2B5EF4-FFF2-40B4-BE49-F238E27FC236}">
                <a16:creationId xmlns:a16="http://schemas.microsoft.com/office/drawing/2014/main" id="{F9BF406D-65AF-443E-B5B0-0A39A465A8A9}"/>
              </a:ext>
            </a:extLst>
          </p:cNvPr>
          <p:cNvSpPr>
            <a:spLocks noGrp="1"/>
          </p:cNvSpPr>
          <p:nvPr>
            <p:ph type="body" sz="half" idx="13" hasCustomPrompt="1"/>
          </p:nvPr>
        </p:nvSpPr>
        <p:spPr>
          <a:xfrm>
            <a:off x="839789" y="1304925"/>
            <a:ext cx="5180012" cy="395291"/>
          </a:xfrm>
        </p:spPr>
        <p:txBody>
          <a:bodyPr>
            <a:noAutofit/>
          </a:bodyPr>
          <a:lstStyle>
            <a:lvl1pPr marL="0" indent="0">
              <a:lnSpc>
                <a:spcPct val="100000"/>
              </a:lnSpc>
              <a:buNone/>
              <a:defRPr sz="20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3774262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a:xfrm>
            <a:off x="838200" y="377482"/>
            <a:ext cx="5181600" cy="927443"/>
          </a:xfrm>
        </p:spPr>
        <p:txBody>
          <a:bodyPr/>
          <a:lstStyle>
            <a:lvl1pPr>
              <a:defRPr>
                <a:solidFill>
                  <a:schemeClr val="accent4"/>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838200" y="1916113"/>
            <a:ext cx="5181600" cy="4260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lvl1pPr>
              <a:defRPr>
                <a:solidFill>
                  <a:schemeClr val="bg1"/>
                </a:solidFill>
              </a:defRPr>
            </a:lvl1pPr>
          </a:lstStyle>
          <a:p>
            <a:pPr algn="r"/>
            <a:r>
              <a:rPr lang="en-US"/>
              <a:t>24/03/2023</a:t>
            </a:r>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lvl1pPr>
              <a:defRPr>
                <a:solidFill>
                  <a:schemeClr val="bg1"/>
                </a:solidFill>
              </a:defRPr>
            </a:lvl1pPr>
          </a:lstStyle>
          <a:p>
            <a:r>
              <a:rPr lang="en-GB"/>
              <a:t>DHCJ meeting at RCJ 27 March 2023</a:t>
            </a:r>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sp>
        <p:nvSpPr>
          <p:cNvPr id="6" name="Picture Placeholder 5">
            <a:extLst>
              <a:ext uri="{FF2B5EF4-FFF2-40B4-BE49-F238E27FC236}">
                <a16:creationId xmlns:a16="http://schemas.microsoft.com/office/drawing/2014/main" id="{1EB9E4AA-FE4C-405C-9A83-ADA18636B8F5}"/>
              </a:ext>
            </a:extLst>
          </p:cNvPr>
          <p:cNvSpPr>
            <a:spLocks noGrp="1"/>
          </p:cNvSpPr>
          <p:nvPr>
            <p:ph type="pic" sz="quarter" idx="13"/>
          </p:nvPr>
        </p:nvSpPr>
        <p:spPr>
          <a:xfrm>
            <a:off x="6378575" y="0"/>
            <a:ext cx="5813425" cy="6858000"/>
          </a:xfrm>
        </p:spPr>
        <p:txBody>
          <a:bodyPr/>
          <a:lstStyle/>
          <a:p>
            <a:endParaRPr lang="en-GB"/>
          </a:p>
        </p:txBody>
      </p:sp>
      <p:cxnSp>
        <p:nvCxnSpPr>
          <p:cNvPr id="11" name="Straight Connector 10">
            <a:extLst>
              <a:ext uri="{FF2B5EF4-FFF2-40B4-BE49-F238E27FC236}">
                <a16:creationId xmlns:a16="http://schemas.microsoft.com/office/drawing/2014/main" id="{E082CCE4-7BA0-46BB-A3B0-90B4D90EC9B8}"/>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46980B-0820-40EE-8C32-0052B549E8D1}"/>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2F960792-4A8D-4BAB-B349-D5C84C9C9443}"/>
              </a:ext>
            </a:extLst>
          </p:cNvPr>
          <p:cNvSpPr>
            <a:spLocks noGrp="1"/>
          </p:cNvSpPr>
          <p:nvPr>
            <p:ph type="body" sz="half" idx="14" hasCustomPrompt="1"/>
          </p:nvPr>
        </p:nvSpPr>
        <p:spPr>
          <a:xfrm>
            <a:off x="839789" y="1304925"/>
            <a:ext cx="5180012" cy="395291"/>
          </a:xfrm>
        </p:spPr>
        <p:txBody>
          <a:bodyPr>
            <a:noAutofit/>
          </a:bodyPr>
          <a:lstStyle>
            <a:lvl1pPr marL="0" indent="0">
              <a:lnSpc>
                <a:spcPct val="100000"/>
              </a:lnSpc>
              <a:buNone/>
              <a:defRPr sz="2000">
                <a:solidFill>
                  <a:schemeClr val="bg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96495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AD5354-68E5-4F8C-864B-EDC557C76997}"/>
              </a:ext>
            </a:extLst>
          </p:cNvPr>
          <p:cNvSpPr/>
          <p:nvPr userDrawn="1"/>
        </p:nvSpPr>
        <p:spPr>
          <a:xfrm>
            <a:off x="-1" y="0"/>
            <a:ext cx="9060181" cy="6858000"/>
          </a:xfrm>
          <a:prstGeom prst="rect">
            <a:avLst/>
          </a:prstGeom>
          <a:gradFill flip="none" rotWithShape="1">
            <a:gsLst>
              <a:gs pos="46000">
                <a:schemeClr val="tx1"/>
              </a:gs>
              <a:gs pos="84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5C36DFC1-63F0-4E42-9C9B-967F7D78F0CD}"/>
              </a:ext>
            </a:extLst>
          </p:cNvPr>
          <p:cNvSpPr>
            <a:spLocks noGrp="1"/>
          </p:cNvSpPr>
          <p:nvPr>
            <p:ph type="title"/>
          </p:nvPr>
        </p:nvSpPr>
        <p:spPr>
          <a:xfrm>
            <a:off x="838200" y="1304925"/>
            <a:ext cx="5257800" cy="866775"/>
          </a:xfrm>
        </p:spPr>
        <p:txBody>
          <a:bodyPr/>
          <a:lstStyle>
            <a:lvl1pPr>
              <a:defRPr>
                <a:solidFill>
                  <a:schemeClr val="accent4"/>
                </a:solidFill>
              </a:defRPr>
            </a:lvl1pPr>
          </a:lstStyle>
          <a:p>
            <a:r>
              <a:rPr lang="en-US"/>
              <a:t>Click to edit Master title style</a:t>
            </a:r>
            <a:endParaRPr lang="en-GB"/>
          </a:p>
        </p:txBody>
      </p:sp>
      <p:sp>
        <p:nvSpPr>
          <p:cNvPr id="7" name="Date Placeholder 6">
            <a:extLst>
              <a:ext uri="{FF2B5EF4-FFF2-40B4-BE49-F238E27FC236}">
                <a16:creationId xmlns:a16="http://schemas.microsoft.com/office/drawing/2014/main" id="{CD136B9E-9B2C-4DFA-B546-7F6B8C106EE8}"/>
              </a:ext>
            </a:extLst>
          </p:cNvPr>
          <p:cNvSpPr>
            <a:spLocks noGrp="1"/>
          </p:cNvSpPr>
          <p:nvPr>
            <p:ph type="dt" sz="half" idx="10"/>
          </p:nvPr>
        </p:nvSpPr>
        <p:spPr/>
        <p:txBody>
          <a:bodyPr/>
          <a:lstStyle>
            <a:lvl1pPr>
              <a:defRPr>
                <a:solidFill>
                  <a:schemeClr val="bg1"/>
                </a:solidFill>
              </a:defRPr>
            </a:lvl1pPr>
          </a:lstStyle>
          <a:p>
            <a:pPr algn="r"/>
            <a:r>
              <a:rPr lang="en-US"/>
              <a:t>24/03/2023</a:t>
            </a:r>
            <a:endParaRPr lang="en-GB"/>
          </a:p>
        </p:txBody>
      </p:sp>
      <p:sp>
        <p:nvSpPr>
          <p:cNvPr id="8" name="Footer Placeholder 7">
            <a:extLst>
              <a:ext uri="{FF2B5EF4-FFF2-40B4-BE49-F238E27FC236}">
                <a16:creationId xmlns:a16="http://schemas.microsoft.com/office/drawing/2014/main" id="{4150E1FA-9C41-4654-8B18-C2AF3DDF53AD}"/>
              </a:ext>
            </a:extLst>
          </p:cNvPr>
          <p:cNvSpPr>
            <a:spLocks noGrp="1"/>
          </p:cNvSpPr>
          <p:nvPr>
            <p:ph type="ftr" sz="quarter" idx="11"/>
          </p:nvPr>
        </p:nvSpPr>
        <p:spPr/>
        <p:txBody>
          <a:bodyPr/>
          <a:lstStyle>
            <a:lvl1pPr>
              <a:defRPr>
                <a:solidFill>
                  <a:schemeClr val="bg1"/>
                </a:solidFill>
              </a:defRPr>
            </a:lvl1pPr>
          </a:lstStyle>
          <a:p>
            <a:r>
              <a:rPr lang="en-GB"/>
              <a:t>DHCJ meeting at RCJ 27 March 2023</a:t>
            </a:r>
          </a:p>
        </p:txBody>
      </p:sp>
      <p:sp>
        <p:nvSpPr>
          <p:cNvPr id="9" name="Slide Number Placeholder 8">
            <a:extLst>
              <a:ext uri="{FF2B5EF4-FFF2-40B4-BE49-F238E27FC236}">
                <a16:creationId xmlns:a16="http://schemas.microsoft.com/office/drawing/2014/main" id="{D0E713E6-AB8E-40CB-8FC8-C88AFE8A45D5}"/>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sp>
        <p:nvSpPr>
          <p:cNvPr id="11" name="Content Placeholder 10">
            <a:extLst>
              <a:ext uri="{FF2B5EF4-FFF2-40B4-BE49-F238E27FC236}">
                <a16:creationId xmlns:a16="http://schemas.microsoft.com/office/drawing/2014/main" id="{0A39BD7C-C5AD-457A-BB73-BDFAA308CFEE}"/>
              </a:ext>
            </a:extLst>
          </p:cNvPr>
          <p:cNvSpPr>
            <a:spLocks noGrp="1"/>
          </p:cNvSpPr>
          <p:nvPr>
            <p:ph sz="quarter" idx="13"/>
          </p:nvPr>
        </p:nvSpPr>
        <p:spPr>
          <a:xfrm>
            <a:off x="838200" y="2613660"/>
            <a:ext cx="5257800" cy="35521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6" name="Group 15">
            <a:extLst>
              <a:ext uri="{FF2B5EF4-FFF2-40B4-BE49-F238E27FC236}">
                <a16:creationId xmlns:a16="http://schemas.microsoft.com/office/drawing/2014/main" id="{A221D00E-9ED4-4E61-BDB3-3D814B785FCE}"/>
              </a:ext>
            </a:extLst>
          </p:cNvPr>
          <p:cNvGrpSpPr/>
          <p:nvPr userDrawn="1"/>
        </p:nvGrpSpPr>
        <p:grpSpPr>
          <a:xfrm>
            <a:off x="838200" y="6419339"/>
            <a:ext cx="10515600" cy="283602"/>
            <a:chOff x="838200" y="6419339"/>
            <a:chExt cx="10515600" cy="283602"/>
          </a:xfrm>
        </p:grpSpPr>
        <p:cxnSp>
          <p:nvCxnSpPr>
            <p:cNvPr id="13" name="Straight Connector 12">
              <a:extLst>
                <a:ext uri="{FF2B5EF4-FFF2-40B4-BE49-F238E27FC236}">
                  <a16:creationId xmlns:a16="http://schemas.microsoft.com/office/drawing/2014/main" id="{56CC206B-FDF6-49DA-8FC3-6FB8D44DACF4}"/>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8EFF827-4206-4F15-A6A8-21848EDC577D}"/>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3">
            <a:extLst>
              <a:ext uri="{FF2B5EF4-FFF2-40B4-BE49-F238E27FC236}">
                <a16:creationId xmlns:a16="http://schemas.microsoft.com/office/drawing/2014/main" id="{50299F7E-899C-48A8-B860-B64CA2806C2E}"/>
              </a:ext>
            </a:extLst>
          </p:cNvPr>
          <p:cNvSpPr>
            <a:spLocks noGrp="1"/>
          </p:cNvSpPr>
          <p:nvPr>
            <p:ph type="body" sz="half" idx="14" hasCustomPrompt="1"/>
          </p:nvPr>
        </p:nvSpPr>
        <p:spPr>
          <a:xfrm>
            <a:off x="839789" y="2195034"/>
            <a:ext cx="5256212" cy="395291"/>
          </a:xfrm>
        </p:spPr>
        <p:txBody>
          <a:bodyPr>
            <a:noAutofit/>
          </a:bodyPr>
          <a:lstStyle>
            <a:lvl1pPr marL="0" indent="0">
              <a:lnSpc>
                <a:spcPct val="100000"/>
              </a:lnSpc>
              <a:buNone/>
              <a:defRPr sz="2000">
                <a:solidFill>
                  <a:schemeClr val="accent4"/>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767222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566928C-B2F8-2C4F-B2F8-EC919605B0F6}"/>
              </a:ext>
            </a:extLst>
          </p:cNvPr>
          <p:cNvSpPr/>
          <p:nvPr userDrawn="1"/>
        </p:nvSpPr>
        <p:spPr>
          <a:xfrm>
            <a:off x="0" y="0"/>
            <a:ext cx="9374588" cy="6858000"/>
          </a:xfrm>
          <a:prstGeom prst="rect">
            <a:avLst/>
          </a:prstGeom>
          <a:gradFill flip="none" rotWithShape="1">
            <a:gsLst>
              <a:gs pos="34000">
                <a:schemeClr val="bg1"/>
              </a:gs>
              <a:gs pos="95000">
                <a:schemeClr val="accent2">
                  <a:lumMod val="30000"/>
                  <a:lumOff val="70000"/>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a:solidFill>
                <a:schemeClr val="accent4"/>
              </a:solidFill>
            </a:endParaRPr>
          </a:p>
        </p:txBody>
      </p:sp>
      <p:sp>
        <p:nvSpPr>
          <p:cNvPr id="6" name="Title 5">
            <a:extLst>
              <a:ext uri="{FF2B5EF4-FFF2-40B4-BE49-F238E27FC236}">
                <a16:creationId xmlns:a16="http://schemas.microsoft.com/office/drawing/2014/main" id="{5C36DFC1-63F0-4E42-9C9B-967F7D78F0CD}"/>
              </a:ext>
            </a:extLst>
          </p:cNvPr>
          <p:cNvSpPr>
            <a:spLocks noGrp="1"/>
          </p:cNvSpPr>
          <p:nvPr>
            <p:ph type="title"/>
          </p:nvPr>
        </p:nvSpPr>
        <p:spPr>
          <a:xfrm>
            <a:off x="838200" y="1304925"/>
            <a:ext cx="5257800" cy="866775"/>
          </a:xfrm>
        </p:spPr>
        <p:txBody>
          <a:bodyPr/>
          <a:lstStyle>
            <a:lvl1pPr>
              <a:defRPr>
                <a:solidFill>
                  <a:schemeClr val="accent1"/>
                </a:solidFill>
              </a:defRPr>
            </a:lvl1pPr>
          </a:lstStyle>
          <a:p>
            <a:r>
              <a:rPr lang="en-US"/>
              <a:t>Click to edit Master title style</a:t>
            </a:r>
            <a:endParaRPr lang="en-GB"/>
          </a:p>
        </p:txBody>
      </p:sp>
      <p:sp>
        <p:nvSpPr>
          <p:cNvPr id="7" name="Date Placeholder 6">
            <a:extLst>
              <a:ext uri="{FF2B5EF4-FFF2-40B4-BE49-F238E27FC236}">
                <a16:creationId xmlns:a16="http://schemas.microsoft.com/office/drawing/2014/main" id="{CD136B9E-9B2C-4DFA-B546-7F6B8C106EE8}"/>
              </a:ext>
            </a:extLst>
          </p:cNvPr>
          <p:cNvSpPr>
            <a:spLocks noGrp="1"/>
          </p:cNvSpPr>
          <p:nvPr>
            <p:ph type="dt" sz="half" idx="10"/>
          </p:nvPr>
        </p:nvSpPr>
        <p:spPr/>
        <p:txBody>
          <a:bodyPr/>
          <a:lstStyle>
            <a:lvl1pPr>
              <a:defRPr>
                <a:solidFill>
                  <a:schemeClr val="bg1"/>
                </a:solidFill>
              </a:defRPr>
            </a:lvl1pPr>
          </a:lstStyle>
          <a:p>
            <a:pPr algn="r"/>
            <a:r>
              <a:rPr lang="en-US"/>
              <a:t>24/03/2023</a:t>
            </a:r>
            <a:endParaRPr lang="en-GB"/>
          </a:p>
        </p:txBody>
      </p:sp>
      <p:sp>
        <p:nvSpPr>
          <p:cNvPr id="8" name="Footer Placeholder 7">
            <a:extLst>
              <a:ext uri="{FF2B5EF4-FFF2-40B4-BE49-F238E27FC236}">
                <a16:creationId xmlns:a16="http://schemas.microsoft.com/office/drawing/2014/main" id="{4150E1FA-9C41-4654-8B18-C2AF3DDF53AD}"/>
              </a:ext>
            </a:extLst>
          </p:cNvPr>
          <p:cNvSpPr>
            <a:spLocks noGrp="1"/>
          </p:cNvSpPr>
          <p:nvPr>
            <p:ph type="ftr" sz="quarter" idx="11"/>
          </p:nvPr>
        </p:nvSpPr>
        <p:spPr/>
        <p:txBody>
          <a:bodyPr/>
          <a:lstStyle>
            <a:lvl1pPr>
              <a:defRPr>
                <a:solidFill>
                  <a:schemeClr val="bg1"/>
                </a:solidFill>
              </a:defRPr>
            </a:lvl1pPr>
          </a:lstStyle>
          <a:p>
            <a:r>
              <a:rPr lang="en-GB"/>
              <a:t>DHCJ meeting at RCJ 27 March 2023</a:t>
            </a:r>
          </a:p>
        </p:txBody>
      </p:sp>
      <p:sp>
        <p:nvSpPr>
          <p:cNvPr id="9" name="Slide Number Placeholder 8">
            <a:extLst>
              <a:ext uri="{FF2B5EF4-FFF2-40B4-BE49-F238E27FC236}">
                <a16:creationId xmlns:a16="http://schemas.microsoft.com/office/drawing/2014/main" id="{D0E713E6-AB8E-40CB-8FC8-C88AFE8A45D5}"/>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sp>
        <p:nvSpPr>
          <p:cNvPr id="11" name="Content Placeholder 10">
            <a:extLst>
              <a:ext uri="{FF2B5EF4-FFF2-40B4-BE49-F238E27FC236}">
                <a16:creationId xmlns:a16="http://schemas.microsoft.com/office/drawing/2014/main" id="{0A39BD7C-C5AD-457A-BB73-BDFAA308CFEE}"/>
              </a:ext>
            </a:extLst>
          </p:cNvPr>
          <p:cNvSpPr>
            <a:spLocks noGrp="1"/>
          </p:cNvSpPr>
          <p:nvPr>
            <p:ph sz="quarter" idx="13"/>
          </p:nvPr>
        </p:nvSpPr>
        <p:spPr>
          <a:xfrm>
            <a:off x="838200" y="2613660"/>
            <a:ext cx="5257800" cy="3552190"/>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6" name="Group 15">
            <a:extLst>
              <a:ext uri="{FF2B5EF4-FFF2-40B4-BE49-F238E27FC236}">
                <a16:creationId xmlns:a16="http://schemas.microsoft.com/office/drawing/2014/main" id="{A221D00E-9ED4-4E61-BDB3-3D814B785FCE}"/>
              </a:ext>
            </a:extLst>
          </p:cNvPr>
          <p:cNvGrpSpPr/>
          <p:nvPr userDrawn="1"/>
        </p:nvGrpSpPr>
        <p:grpSpPr>
          <a:xfrm>
            <a:off x="838200" y="6419339"/>
            <a:ext cx="10515600" cy="283602"/>
            <a:chOff x="838200" y="6419339"/>
            <a:chExt cx="10515600" cy="283602"/>
          </a:xfrm>
        </p:grpSpPr>
        <p:cxnSp>
          <p:nvCxnSpPr>
            <p:cNvPr id="13" name="Straight Connector 12">
              <a:extLst>
                <a:ext uri="{FF2B5EF4-FFF2-40B4-BE49-F238E27FC236}">
                  <a16:creationId xmlns:a16="http://schemas.microsoft.com/office/drawing/2014/main" id="{56CC206B-FDF6-49DA-8FC3-6FB8D44DACF4}"/>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8EFF827-4206-4F15-A6A8-21848EDC577D}"/>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3">
            <a:extLst>
              <a:ext uri="{FF2B5EF4-FFF2-40B4-BE49-F238E27FC236}">
                <a16:creationId xmlns:a16="http://schemas.microsoft.com/office/drawing/2014/main" id="{50299F7E-899C-48A8-B860-B64CA2806C2E}"/>
              </a:ext>
            </a:extLst>
          </p:cNvPr>
          <p:cNvSpPr>
            <a:spLocks noGrp="1"/>
          </p:cNvSpPr>
          <p:nvPr>
            <p:ph type="body" sz="half" idx="14" hasCustomPrompt="1"/>
          </p:nvPr>
        </p:nvSpPr>
        <p:spPr>
          <a:xfrm>
            <a:off x="839789" y="2195034"/>
            <a:ext cx="5256212" cy="395291"/>
          </a:xfrm>
        </p:spPr>
        <p:txBody>
          <a:bodyPr>
            <a:noAutofit/>
          </a:bodyPr>
          <a:lstStyle>
            <a:lvl1pPr marL="0" indent="0">
              <a:lnSpc>
                <a:spcPct val="100000"/>
              </a:lnSpc>
              <a:buNone/>
              <a:defRPr sz="2000">
                <a:solidFill>
                  <a:schemeClr val="accent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3676204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AD5354-68E5-4F8C-864B-EDC557C76997}"/>
              </a:ext>
            </a:extLst>
          </p:cNvPr>
          <p:cNvSpPr/>
          <p:nvPr userDrawn="1"/>
        </p:nvSpPr>
        <p:spPr>
          <a:xfrm>
            <a:off x="-2" y="0"/>
            <a:ext cx="11610977" cy="6858000"/>
          </a:xfrm>
          <a:prstGeom prst="rect">
            <a:avLst/>
          </a:prstGeom>
          <a:gradFill flip="none" rotWithShape="1">
            <a:gsLst>
              <a:gs pos="54000">
                <a:schemeClr val="bg1"/>
              </a:gs>
              <a:gs pos="84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5C36DFC1-63F0-4E42-9C9B-967F7D78F0CD}"/>
              </a:ext>
            </a:extLst>
          </p:cNvPr>
          <p:cNvSpPr>
            <a:spLocks noGrp="1"/>
          </p:cNvSpPr>
          <p:nvPr>
            <p:ph type="title"/>
          </p:nvPr>
        </p:nvSpPr>
        <p:spPr>
          <a:xfrm>
            <a:off x="838200" y="1304925"/>
            <a:ext cx="5257800" cy="866775"/>
          </a:xfrm>
        </p:spPr>
        <p:txBody>
          <a:bodyPr/>
          <a:lstStyle>
            <a:lvl1pPr>
              <a:defRPr lang="en-GB" dirty="0"/>
            </a:lvl1pPr>
          </a:lstStyle>
          <a:p>
            <a:r>
              <a:rPr lang="en-US"/>
              <a:t>Click to edit Master title style</a:t>
            </a:r>
            <a:endParaRPr lang="en-GB"/>
          </a:p>
        </p:txBody>
      </p:sp>
      <p:sp>
        <p:nvSpPr>
          <p:cNvPr id="11" name="Content Placeholder 10">
            <a:extLst>
              <a:ext uri="{FF2B5EF4-FFF2-40B4-BE49-F238E27FC236}">
                <a16:creationId xmlns:a16="http://schemas.microsoft.com/office/drawing/2014/main" id="{0A39BD7C-C5AD-457A-BB73-BDFAA308CFEE}"/>
              </a:ext>
            </a:extLst>
          </p:cNvPr>
          <p:cNvSpPr>
            <a:spLocks noGrp="1"/>
          </p:cNvSpPr>
          <p:nvPr>
            <p:ph sz="quarter" idx="13"/>
          </p:nvPr>
        </p:nvSpPr>
        <p:spPr>
          <a:xfrm>
            <a:off x="838200" y="2613660"/>
            <a:ext cx="2943225" cy="3552190"/>
          </a:xfrm>
        </p:spPr>
        <p:txBody>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50299F7E-899C-48A8-B860-B64CA2806C2E}"/>
              </a:ext>
            </a:extLst>
          </p:cNvPr>
          <p:cNvSpPr>
            <a:spLocks noGrp="1"/>
          </p:cNvSpPr>
          <p:nvPr>
            <p:ph type="body" sz="half" idx="14" hasCustomPrompt="1"/>
          </p:nvPr>
        </p:nvSpPr>
        <p:spPr>
          <a:xfrm>
            <a:off x="839789" y="2195034"/>
            <a:ext cx="5256212" cy="395291"/>
          </a:xfrm>
        </p:spPr>
        <p:txBody>
          <a:bodyPr>
            <a:noAutofit/>
          </a:bodyPr>
          <a:lstStyle>
            <a:lvl1pPr marL="0" indent="0">
              <a:lnSpc>
                <a:spcPct val="100000"/>
              </a:lnSpc>
              <a:buNone/>
              <a:defRPr lang="en-US" sz="2000" dirty="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
        <p:nvSpPr>
          <p:cNvPr id="16" name="Content Placeholder 10">
            <a:extLst>
              <a:ext uri="{FF2B5EF4-FFF2-40B4-BE49-F238E27FC236}">
                <a16:creationId xmlns:a16="http://schemas.microsoft.com/office/drawing/2014/main" id="{B835A7CF-4670-4CD5-999D-BD0771601A3A}"/>
              </a:ext>
            </a:extLst>
          </p:cNvPr>
          <p:cNvSpPr>
            <a:spLocks noGrp="1"/>
          </p:cNvSpPr>
          <p:nvPr>
            <p:ph sz="quarter" idx="15"/>
          </p:nvPr>
        </p:nvSpPr>
        <p:spPr>
          <a:xfrm>
            <a:off x="3962400" y="2613660"/>
            <a:ext cx="2943225" cy="3552190"/>
          </a:xfrm>
        </p:spPr>
        <p:txBody>
          <a:bodyPr/>
          <a:lstStyle>
            <a:lvl1pPr>
              <a:defRPr lang="en-US" dirty="0" smtClean="0"/>
            </a:lvl1pPr>
            <a:lvl2pPr>
              <a:defRPr lang="en-US" dirty="0" smtClean="0"/>
            </a:lvl2pPr>
            <a:lvl3pPr>
              <a:defRPr lang="en-US" dirty="0" smtClean="0"/>
            </a:lvl3pPr>
            <a:lvl4pPr>
              <a:defRPr lang="en-US" dirty="0" smtClean="0"/>
            </a:lvl4pPr>
            <a:lvl5pPr>
              <a:defRPr lang="en-GB"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Date Placeholder 1">
            <a:extLst>
              <a:ext uri="{FF2B5EF4-FFF2-40B4-BE49-F238E27FC236}">
                <a16:creationId xmlns:a16="http://schemas.microsoft.com/office/drawing/2014/main" id="{283FB8C2-A2ED-49D5-A27C-30325289B41D}"/>
              </a:ext>
            </a:extLst>
          </p:cNvPr>
          <p:cNvSpPr>
            <a:spLocks noGrp="1"/>
          </p:cNvSpPr>
          <p:nvPr>
            <p:ph type="dt" sz="half" idx="16"/>
          </p:nvPr>
        </p:nvSpPr>
        <p:spPr/>
        <p:txBody>
          <a:bodyPr/>
          <a:lstStyle/>
          <a:p>
            <a:pPr algn="r"/>
            <a:r>
              <a:rPr lang="en-US"/>
              <a:t>24/03/2023</a:t>
            </a:r>
            <a:endParaRPr lang="en-GB"/>
          </a:p>
        </p:txBody>
      </p:sp>
      <p:sp>
        <p:nvSpPr>
          <p:cNvPr id="3" name="Footer Placeholder 2">
            <a:extLst>
              <a:ext uri="{FF2B5EF4-FFF2-40B4-BE49-F238E27FC236}">
                <a16:creationId xmlns:a16="http://schemas.microsoft.com/office/drawing/2014/main" id="{44835223-0CFD-4DCF-BE8E-57ABFEC8DC8C}"/>
              </a:ext>
            </a:extLst>
          </p:cNvPr>
          <p:cNvSpPr>
            <a:spLocks noGrp="1"/>
          </p:cNvSpPr>
          <p:nvPr>
            <p:ph type="ftr" sz="quarter" idx="17"/>
          </p:nvPr>
        </p:nvSpPr>
        <p:spPr/>
        <p:txBody>
          <a:bodyPr/>
          <a:lstStyle/>
          <a:p>
            <a:r>
              <a:rPr lang="en-GB"/>
              <a:t>DHCJ meeting at RCJ 27 March 2023</a:t>
            </a:r>
          </a:p>
        </p:txBody>
      </p:sp>
      <p:sp>
        <p:nvSpPr>
          <p:cNvPr id="4" name="Slide Number Placeholder 3">
            <a:extLst>
              <a:ext uri="{FF2B5EF4-FFF2-40B4-BE49-F238E27FC236}">
                <a16:creationId xmlns:a16="http://schemas.microsoft.com/office/drawing/2014/main" id="{9F85EE24-D40B-4783-AE18-CFA6CDD6DA48}"/>
              </a:ext>
            </a:extLst>
          </p:cNvPr>
          <p:cNvSpPr>
            <a:spLocks noGrp="1"/>
          </p:cNvSpPr>
          <p:nvPr>
            <p:ph type="sldNum" sz="quarter" idx="18"/>
          </p:nvPr>
        </p:nvSpPr>
        <p:spPr/>
        <p:txBody>
          <a:bodyPr/>
          <a:lstStyle/>
          <a:p>
            <a:fld id="{E60C3A8B-1597-4A78-AD08-BDE0D8FE758B}" type="slidenum">
              <a:rPr lang="en-GB" smtClean="0"/>
              <a:pPr/>
              <a:t>‹#›</a:t>
            </a:fld>
            <a:endParaRPr lang="en-GB"/>
          </a:p>
        </p:txBody>
      </p:sp>
      <p:pic>
        <p:nvPicPr>
          <p:cNvPr id="17" name="Graphic 16">
            <a:extLst>
              <a:ext uri="{FF2B5EF4-FFF2-40B4-BE49-F238E27FC236}">
                <a16:creationId xmlns:a16="http://schemas.microsoft.com/office/drawing/2014/main" id="{6136425B-7E92-4EF6-AE6C-6300F8DD4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35498" y="596386"/>
            <a:ext cx="1709267" cy="875227"/>
          </a:xfrm>
          <a:prstGeom prst="rect">
            <a:avLst/>
          </a:prstGeom>
        </p:spPr>
      </p:pic>
    </p:spTree>
    <p:extLst>
      <p:ext uri="{BB962C8B-B14F-4D97-AF65-F5344CB8AC3E}">
        <p14:creationId xmlns:p14="http://schemas.microsoft.com/office/powerpoint/2010/main" val="127013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E9686D-1C07-420F-B8ED-36EABC9D42BB}"/>
              </a:ext>
            </a:extLst>
          </p:cNvPr>
          <p:cNvSpPr>
            <a:spLocks noGrp="1"/>
          </p:cNvSpPr>
          <p:nvPr>
            <p:ph type="dt" sz="half" idx="10"/>
          </p:nvPr>
        </p:nvSpPr>
        <p:spPr>
          <a:xfrm>
            <a:off x="838200" y="6356350"/>
            <a:ext cx="2743200" cy="365125"/>
          </a:xfrm>
          <a:prstGeom prst="rect">
            <a:avLst/>
          </a:prstGeom>
        </p:spPr>
        <p:txBody>
          <a:bodyPr/>
          <a:lstStyle/>
          <a:p>
            <a:r>
              <a:rPr lang="en-US"/>
              <a:t>24/03/2023</a:t>
            </a:r>
            <a:endParaRPr lang="en-GB"/>
          </a:p>
        </p:txBody>
      </p:sp>
      <p:sp>
        <p:nvSpPr>
          <p:cNvPr id="3" name="Footer Placeholder 2">
            <a:extLst>
              <a:ext uri="{FF2B5EF4-FFF2-40B4-BE49-F238E27FC236}">
                <a16:creationId xmlns:a16="http://schemas.microsoft.com/office/drawing/2014/main" id="{35F47B50-4696-4525-9A31-C0E026ACA2C2}"/>
              </a:ext>
            </a:extLst>
          </p:cNvPr>
          <p:cNvSpPr>
            <a:spLocks noGrp="1"/>
          </p:cNvSpPr>
          <p:nvPr>
            <p:ph type="ftr" sz="quarter" idx="11"/>
          </p:nvPr>
        </p:nvSpPr>
        <p:spPr/>
        <p:txBody>
          <a:bodyPr/>
          <a:lstStyle/>
          <a:p>
            <a:r>
              <a:rPr lang="en-GB"/>
              <a:t>DHCJ meeting at RCJ 27 March 2023</a:t>
            </a:r>
          </a:p>
        </p:txBody>
      </p:sp>
      <p:sp>
        <p:nvSpPr>
          <p:cNvPr id="4" name="Slide Number Placeholder 3">
            <a:extLst>
              <a:ext uri="{FF2B5EF4-FFF2-40B4-BE49-F238E27FC236}">
                <a16:creationId xmlns:a16="http://schemas.microsoft.com/office/drawing/2014/main" id="{33AD2F4B-C281-4A4A-8B87-187FA13AD3A0}"/>
              </a:ext>
            </a:extLst>
          </p:cNvPr>
          <p:cNvSpPr>
            <a:spLocks noGrp="1"/>
          </p:cNvSpPr>
          <p:nvPr>
            <p:ph type="sldNum" sz="quarter" idx="12"/>
          </p:nvPr>
        </p:nvSpPr>
        <p:spPr/>
        <p:txBody>
          <a:bodyPr/>
          <a:lstStyle/>
          <a:p>
            <a:fld id="{E60C3A8B-1597-4A78-AD08-BDE0D8FE758B}" type="slidenum">
              <a:rPr lang="en-GB" smtClean="0"/>
              <a:t>‹#›</a:t>
            </a:fld>
            <a:endParaRPr lang="en-GB"/>
          </a:p>
        </p:txBody>
      </p:sp>
    </p:spTree>
    <p:extLst>
      <p:ext uri="{BB962C8B-B14F-4D97-AF65-F5344CB8AC3E}">
        <p14:creationId xmlns:p14="http://schemas.microsoft.com/office/powerpoint/2010/main" val="805276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alpha val="9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391A-0CAC-441F-8285-54C0E929EB18}"/>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GB"/>
          </a:p>
        </p:txBody>
      </p:sp>
      <p:sp>
        <p:nvSpPr>
          <p:cNvPr id="6" name="Text Placeholder 3">
            <a:extLst>
              <a:ext uri="{FF2B5EF4-FFF2-40B4-BE49-F238E27FC236}">
                <a16:creationId xmlns:a16="http://schemas.microsoft.com/office/drawing/2014/main" id="{8FE97B1E-9BF4-48DA-B2AB-B2D8EFED3B87}"/>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solidFill>
                  <a:schemeClr val="accent4"/>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cxnSp>
        <p:nvCxnSpPr>
          <p:cNvPr id="8" name="Straight Connector 7">
            <a:extLst>
              <a:ext uri="{FF2B5EF4-FFF2-40B4-BE49-F238E27FC236}">
                <a16:creationId xmlns:a16="http://schemas.microsoft.com/office/drawing/2014/main" id="{25539FF4-4C07-42C6-B18A-F02ACE5EE3FA}"/>
              </a:ext>
            </a:extLst>
          </p:cNvPr>
          <p:cNvCxnSpPr/>
          <p:nvPr userDrawn="1"/>
        </p:nvCxnSpPr>
        <p:spPr>
          <a:xfrm>
            <a:off x="570834" y="2591930"/>
            <a:ext cx="11050333" cy="0"/>
          </a:xfrm>
          <a:prstGeom prst="line">
            <a:avLst/>
          </a:prstGeom>
          <a:ln w="635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17BED2CD-7989-4AEE-8736-EAE56CD95386}"/>
              </a:ext>
            </a:extLst>
          </p:cNvPr>
          <p:cNvSpPr>
            <a:spLocks noGrp="1"/>
          </p:cNvSpPr>
          <p:nvPr>
            <p:ph type="body" sz="quarter" idx="14" hasCustomPrompt="1"/>
          </p:nvPr>
        </p:nvSpPr>
        <p:spPr>
          <a:xfrm>
            <a:off x="839788" y="2232368"/>
            <a:ext cx="876300" cy="350037"/>
          </a:xfrm>
        </p:spPr>
        <p:txBody>
          <a:bodyPr anchor="b">
            <a:normAutofit/>
          </a:bodyPr>
          <a:lstStyle>
            <a:lvl1pPr>
              <a:defRPr>
                <a:solidFill>
                  <a:schemeClr val="bg1"/>
                </a:solidFill>
              </a:defRPr>
            </a:lvl1pPr>
            <a:lvl2pPr>
              <a:defRPr>
                <a:solidFill>
                  <a:schemeClr val="bg1"/>
                </a:solidFill>
              </a:defRPr>
            </a:lvl2pPr>
            <a:lvl3pPr>
              <a:defRPr>
                <a:solidFill>
                  <a:schemeClr val="bg1"/>
                </a:solidFill>
              </a:defRPr>
            </a:lvl3pPr>
            <a:lvl4pPr>
              <a:defRPr sz="1200">
                <a:solidFill>
                  <a:schemeClr val="bg1"/>
                </a:solidFill>
              </a:defRPr>
            </a:lvl4pPr>
            <a:lvl5pPr>
              <a:defRPr>
                <a:solidFill>
                  <a:schemeClr val="bg1"/>
                </a:solidFill>
              </a:defRPr>
            </a:lvl5pPr>
          </a:lstStyle>
          <a:p>
            <a:pPr lvl="3"/>
            <a:r>
              <a:rPr lang="en-US"/>
              <a:t>Date Start</a:t>
            </a:r>
            <a:endParaRPr lang="en-GB"/>
          </a:p>
        </p:txBody>
      </p:sp>
      <p:sp>
        <p:nvSpPr>
          <p:cNvPr id="11" name="Text Placeholder 9">
            <a:extLst>
              <a:ext uri="{FF2B5EF4-FFF2-40B4-BE49-F238E27FC236}">
                <a16:creationId xmlns:a16="http://schemas.microsoft.com/office/drawing/2014/main" id="{6B206CCA-FBE4-492C-8718-7C4735D10DF0}"/>
              </a:ext>
            </a:extLst>
          </p:cNvPr>
          <p:cNvSpPr>
            <a:spLocks noGrp="1"/>
          </p:cNvSpPr>
          <p:nvPr>
            <p:ph type="body" sz="quarter" idx="15" hasCustomPrompt="1"/>
          </p:nvPr>
        </p:nvSpPr>
        <p:spPr>
          <a:xfrm>
            <a:off x="10475912" y="2232368"/>
            <a:ext cx="876300" cy="350037"/>
          </a:xfrm>
        </p:spPr>
        <p:txBody>
          <a:bodyPr anchor="b">
            <a:normAutofit/>
          </a:bodyPr>
          <a:lstStyle>
            <a:lvl1pPr>
              <a:defRPr>
                <a:solidFill>
                  <a:schemeClr val="bg1"/>
                </a:solidFill>
              </a:defRPr>
            </a:lvl1pPr>
            <a:lvl2pPr>
              <a:defRPr>
                <a:solidFill>
                  <a:schemeClr val="bg1"/>
                </a:solidFill>
              </a:defRPr>
            </a:lvl2pPr>
            <a:lvl3pPr>
              <a:defRPr>
                <a:solidFill>
                  <a:schemeClr val="bg1"/>
                </a:solidFill>
              </a:defRPr>
            </a:lvl3pPr>
            <a:lvl4pPr algn="r">
              <a:defRPr sz="1200">
                <a:solidFill>
                  <a:schemeClr val="bg1"/>
                </a:solidFill>
              </a:defRPr>
            </a:lvl4pPr>
            <a:lvl5pPr>
              <a:defRPr>
                <a:solidFill>
                  <a:schemeClr val="bg1"/>
                </a:solidFill>
              </a:defRPr>
            </a:lvl5pPr>
          </a:lstStyle>
          <a:p>
            <a:pPr lvl="3"/>
            <a:r>
              <a:rPr lang="en-US"/>
              <a:t>Date End</a:t>
            </a:r>
            <a:endParaRPr lang="en-GB"/>
          </a:p>
        </p:txBody>
      </p:sp>
      <p:sp>
        <p:nvSpPr>
          <p:cNvPr id="13" name="Text Placeholder 12">
            <a:extLst>
              <a:ext uri="{FF2B5EF4-FFF2-40B4-BE49-F238E27FC236}">
                <a16:creationId xmlns:a16="http://schemas.microsoft.com/office/drawing/2014/main" id="{1C4318A5-40D4-4D65-B0D7-65833211B03A}"/>
              </a:ext>
            </a:extLst>
          </p:cNvPr>
          <p:cNvSpPr>
            <a:spLocks noGrp="1"/>
          </p:cNvSpPr>
          <p:nvPr>
            <p:ph type="body" sz="quarter" idx="16"/>
          </p:nvPr>
        </p:nvSpPr>
        <p:spPr>
          <a:xfrm>
            <a:off x="839788" y="2735605"/>
            <a:ext cx="1589087" cy="1495281"/>
          </a:xfrm>
          <a:solidFill>
            <a:schemeClr val="tx1"/>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2">
            <a:extLst>
              <a:ext uri="{FF2B5EF4-FFF2-40B4-BE49-F238E27FC236}">
                <a16:creationId xmlns:a16="http://schemas.microsoft.com/office/drawing/2014/main" id="{043AB5A7-5801-45B1-BBEF-01A93CA32309}"/>
              </a:ext>
            </a:extLst>
          </p:cNvPr>
          <p:cNvSpPr>
            <a:spLocks noGrp="1"/>
          </p:cNvSpPr>
          <p:nvPr>
            <p:ph type="body" sz="quarter" idx="17"/>
          </p:nvPr>
        </p:nvSpPr>
        <p:spPr>
          <a:xfrm>
            <a:off x="2624455" y="2735605"/>
            <a:ext cx="1589087" cy="1495281"/>
          </a:xfrm>
          <a:solidFill>
            <a:schemeClr val="accent5"/>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2">
            <a:extLst>
              <a:ext uri="{FF2B5EF4-FFF2-40B4-BE49-F238E27FC236}">
                <a16:creationId xmlns:a16="http://schemas.microsoft.com/office/drawing/2014/main" id="{0FB86D0D-2A5E-4847-AE92-5925DAC324B3}"/>
              </a:ext>
            </a:extLst>
          </p:cNvPr>
          <p:cNvSpPr>
            <a:spLocks noGrp="1"/>
          </p:cNvSpPr>
          <p:nvPr>
            <p:ph type="body" sz="quarter" idx="18"/>
          </p:nvPr>
        </p:nvSpPr>
        <p:spPr>
          <a:xfrm>
            <a:off x="4409122" y="2735605"/>
            <a:ext cx="1589087" cy="1495281"/>
          </a:xfrm>
          <a:solidFill>
            <a:schemeClr val="tx1"/>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2">
            <a:extLst>
              <a:ext uri="{FF2B5EF4-FFF2-40B4-BE49-F238E27FC236}">
                <a16:creationId xmlns:a16="http://schemas.microsoft.com/office/drawing/2014/main" id="{5A7F05FC-1473-4D8E-A637-4B508D935CE8}"/>
              </a:ext>
            </a:extLst>
          </p:cNvPr>
          <p:cNvSpPr>
            <a:spLocks noGrp="1"/>
          </p:cNvSpPr>
          <p:nvPr>
            <p:ph type="body" sz="quarter" idx="19"/>
          </p:nvPr>
        </p:nvSpPr>
        <p:spPr>
          <a:xfrm>
            <a:off x="6193789" y="2735605"/>
            <a:ext cx="1589087" cy="1495281"/>
          </a:xfrm>
          <a:solidFill>
            <a:schemeClr val="accent5"/>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2">
            <a:extLst>
              <a:ext uri="{FF2B5EF4-FFF2-40B4-BE49-F238E27FC236}">
                <a16:creationId xmlns:a16="http://schemas.microsoft.com/office/drawing/2014/main" id="{7963AFD5-ED23-46F7-8920-640EEEC83AA7}"/>
              </a:ext>
            </a:extLst>
          </p:cNvPr>
          <p:cNvSpPr>
            <a:spLocks noGrp="1"/>
          </p:cNvSpPr>
          <p:nvPr>
            <p:ph type="body" sz="quarter" idx="20"/>
          </p:nvPr>
        </p:nvSpPr>
        <p:spPr>
          <a:xfrm>
            <a:off x="7978456" y="2735605"/>
            <a:ext cx="1589087" cy="1495281"/>
          </a:xfrm>
          <a:solidFill>
            <a:schemeClr val="tx1"/>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2">
            <a:extLst>
              <a:ext uri="{FF2B5EF4-FFF2-40B4-BE49-F238E27FC236}">
                <a16:creationId xmlns:a16="http://schemas.microsoft.com/office/drawing/2014/main" id="{EC12D57A-CF07-47F9-9750-F507684C6A39}"/>
              </a:ext>
            </a:extLst>
          </p:cNvPr>
          <p:cNvSpPr>
            <a:spLocks noGrp="1"/>
          </p:cNvSpPr>
          <p:nvPr>
            <p:ph type="body" sz="quarter" idx="21"/>
          </p:nvPr>
        </p:nvSpPr>
        <p:spPr>
          <a:xfrm>
            <a:off x="9763124" y="2735605"/>
            <a:ext cx="1589087" cy="1495281"/>
          </a:xfrm>
          <a:solidFill>
            <a:schemeClr val="accent5"/>
          </a:solidFill>
          <a:effectLst>
            <a:outerShdw dist="38100" dir="5400000" algn="t" rotWithShape="0">
              <a:schemeClr val="accent4"/>
            </a:outerShdw>
          </a:effectLst>
        </p:spPr>
        <p:txBody>
          <a:bodyPr>
            <a:sp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600">
                <a:solidFill>
                  <a:schemeClr val="bg1"/>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Date Placeholder 18">
            <a:extLst>
              <a:ext uri="{FF2B5EF4-FFF2-40B4-BE49-F238E27FC236}">
                <a16:creationId xmlns:a16="http://schemas.microsoft.com/office/drawing/2014/main" id="{FC9DA911-511F-41CA-89FA-644A5107C680}"/>
              </a:ext>
            </a:extLst>
          </p:cNvPr>
          <p:cNvSpPr>
            <a:spLocks noGrp="1"/>
          </p:cNvSpPr>
          <p:nvPr>
            <p:ph type="dt" sz="half" idx="22"/>
          </p:nvPr>
        </p:nvSpPr>
        <p:spPr/>
        <p:txBody>
          <a:bodyPr/>
          <a:lstStyle>
            <a:lvl1pPr>
              <a:defRPr>
                <a:solidFill>
                  <a:schemeClr val="bg1"/>
                </a:solidFill>
              </a:defRPr>
            </a:lvl1pPr>
          </a:lstStyle>
          <a:p>
            <a:pPr algn="r"/>
            <a:r>
              <a:rPr lang="en-US"/>
              <a:t>24/03/2023</a:t>
            </a:r>
            <a:endParaRPr lang="en-GB"/>
          </a:p>
        </p:txBody>
      </p:sp>
      <p:sp>
        <p:nvSpPr>
          <p:cNvPr id="20" name="Footer Placeholder 19">
            <a:extLst>
              <a:ext uri="{FF2B5EF4-FFF2-40B4-BE49-F238E27FC236}">
                <a16:creationId xmlns:a16="http://schemas.microsoft.com/office/drawing/2014/main" id="{C5C26873-EEFF-4862-B79F-59D318E026C8}"/>
              </a:ext>
            </a:extLst>
          </p:cNvPr>
          <p:cNvSpPr>
            <a:spLocks noGrp="1"/>
          </p:cNvSpPr>
          <p:nvPr>
            <p:ph type="ftr" sz="quarter" idx="23"/>
          </p:nvPr>
        </p:nvSpPr>
        <p:spPr/>
        <p:txBody>
          <a:bodyPr/>
          <a:lstStyle>
            <a:lvl1pPr>
              <a:defRPr>
                <a:solidFill>
                  <a:schemeClr val="bg1"/>
                </a:solidFill>
              </a:defRPr>
            </a:lvl1pPr>
          </a:lstStyle>
          <a:p>
            <a:r>
              <a:rPr lang="en-GB"/>
              <a:t>DHCJ meeting at RCJ 27 March 2023</a:t>
            </a:r>
          </a:p>
        </p:txBody>
      </p:sp>
      <p:sp>
        <p:nvSpPr>
          <p:cNvPr id="21" name="Slide Number Placeholder 20">
            <a:extLst>
              <a:ext uri="{FF2B5EF4-FFF2-40B4-BE49-F238E27FC236}">
                <a16:creationId xmlns:a16="http://schemas.microsoft.com/office/drawing/2014/main" id="{73974417-770C-4E23-8E73-D4A524C89EF3}"/>
              </a:ext>
            </a:extLst>
          </p:cNvPr>
          <p:cNvSpPr>
            <a:spLocks noGrp="1"/>
          </p:cNvSpPr>
          <p:nvPr>
            <p:ph type="sldNum" sz="quarter" idx="24"/>
          </p:nvPr>
        </p:nvSpPr>
        <p:spPr/>
        <p:txBody>
          <a:bodyPr/>
          <a:lstStyle>
            <a:lvl1pPr>
              <a:defRPr>
                <a:solidFill>
                  <a:schemeClr val="bg1"/>
                </a:solidFill>
              </a:defRPr>
            </a:lvl1pPr>
          </a:lstStyle>
          <a:p>
            <a:fld id="{E60C3A8B-1597-4A78-AD08-BDE0D8FE758B}" type="slidenum">
              <a:rPr lang="en-GB" smtClean="0"/>
              <a:pPr/>
              <a:t>‹#›</a:t>
            </a:fld>
            <a:endParaRPr lang="en-GB"/>
          </a:p>
        </p:txBody>
      </p:sp>
      <p:grpSp>
        <p:nvGrpSpPr>
          <p:cNvPr id="22" name="Group 21">
            <a:extLst>
              <a:ext uri="{FF2B5EF4-FFF2-40B4-BE49-F238E27FC236}">
                <a16:creationId xmlns:a16="http://schemas.microsoft.com/office/drawing/2014/main" id="{7F65F41B-293F-4E27-AD5D-F041F0B064AE}"/>
              </a:ext>
            </a:extLst>
          </p:cNvPr>
          <p:cNvGrpSpPr/>
          <p:nvPr userDrawn="1"/>
        </p:nvGrpSpPr>
        <p:grpSpPr>
          <a:xfrm>
            <a:off x="838200" y="6419339"/>
            <a:ext cx="10515600" cy="283602"/>
            <a:chOff x="838200" y="6419339"/>
            <a:chExt cx="10515600" cy="283602"/>
          </a:xfrm>
        </p:grpSpPr>
        <p:cxnSp>
          <p:nvCxnSpPr>
            <p:cNvPr id="23" name="Straight Connector 22">
              <a:extLst>
                <a:ext uri="{FF2B5EF4-FFF2-40B4-BE49-F238E27FC236}">
                  <a16:creationId xmlns:a16="http://schemas.microsoft.com/office/drawing/2014/main" id="{A827B1F5-855D-4368-B515-D269812FBD68}"/>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50B61D-4F24-448E-8C87-3AC589452EBD}"/>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533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3E53-50D8-4700-8ADE-5994C2BD238A}"/>
              </a:ext>
            </a:extLst>
          </p:cNvPr>
          <p:cNvSpPr>
            <a:spLocks noGrp="1"/>
          </p:cNvSpPr>
          <p:nvPr>
            <p:ph type="title"/>
          </p:nvPr>
        </p:nvSpPr>
        <p:spPr>
          <a:xfrm>
            <a:off x="831849" y="2461260"/>
            <a:ext cx="6902451" cy="3704590"/>
          </a:xfrm>
        </p:spPr>
        <p:txBody>
          <a:bodyPr anchor="t"/>
          <a:lstStyle>
            <a:lvl1pPr>
              <a:defRPr sz="6000">
                <a:solidFill>
                  <a:schemeClr val="tx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883415-577D-44DF-B20E-8B5DFC4C62BB}"/>
              </a:ext>
            </a:extLst>
          </p:cNvPr>
          <p:cNvSpPr>
            <a:spLocks noGrp="1"/>
          </p:cNvSpPr>
          <p:nvPr>
            <p:ph type="body" idx="1" hasCustomPrompt="1"/>
          </p:nvPr>
        </p:nvSpPr>
        <p:spPr>
          <a:xfrm>
            <a:off x="831850" y="835323"/>
            <a:ext cx="6902450" cy="854551"/>
          </a:xfr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chemeClr val="tx1"/>
                </a:solidFill>
                <a:latin typeface="+mj-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 date time</a:t>
            </a:r>
          </a:p>
        </p:txBody>
      </p:sp>
      <p:sp>
        <p:nvSpPr>
          <p:cNvPr id="7" name="Date Placeholder 6">
            <a:extLst>
              <a:ext uri="{FF2B5EF4-FFF2-40B4-BE49-F238E27FC236}">
                <a16:creationId xmlns:a16="http://schemas.microsoft.com/office/drawing/2014/main" id="{4982D5B1-BEF9-4B41-8627-4A2066AC6041}"/>
              </a:ext>
            </a:extLst>
          </p:cNvPr>
          <p:cNvSpPr>
            <a:spLocks noGrp="1"/>
          </p:cNvSpPr>
          <p:nvPr>
            <p:ph type="dt" sz="half" idx="10"/>
          </p:nvPr>
        </p:nvSpPr>
        <p:spPr/>
        <p:txBody>
          <a:bodyPr/>
          <a:lstStyle>
            <a:lvl1pPr>
              <a:defRPr>
                <a:solidFill>
                  <a:schemeClr val="tx1"/>
                </a:solidFill>
              </a:defRPr>
            </a:lvl1pPr>
          </a:lstStyle>
          <a:p>
            <a:pPr algn="r"/>
            <a:fld id="{ECEB3DDB-F630-49F4-8E67-685B5FA38D32}" type="datetime1">
              <a:rPr lang="en-US" smtClean="0"/>
              <a:pPr algn="r"/>
              <a:t>7/5/2023</a:t>
            </a:fld>
            <a:endParaRPr lang="en-US"/>
          </a:p>
        </p:txBody>
      </p:sp>
      <p:sp>
        <p:nvSpPr>
          <p:cNvPr id="8" name="Footer Placeholder 7">
            <a:extLst>
              <a:ext uri="{FF2B5EF4-FFF2-40B4-BE49-F238E27FC236}">
                <a16:creationId xmlns:a16="http://schemas.microsoft.com/office/drawing/2014/main" id="{E1B182E3-461C-416A-92EF-D70DD942DF17}"/>
              </a:ext>
            </a:extLst>
          </p:cNvPr>
          <p:cNvSpPr>
            <a:spLocks noGrp="1"/>
          </p:cNvSpPr>
          <p:nvPr>
            <p:ph type="ftr" sz="quarter" idx="11"/>
          </p:nvPr>
        </p:nvSpPr>
        <p:spPr/>
        <p:txBody>
          <a:bodyPr/>
          <a:lstStyle>
            <a:lvl1pPr>
              <a:defRPr>
                <a:solidFill>
                  <a:schemeClr val="tx1"/>
                </a:solidFill>
              </a:defRPr>
            </a:lvl1pPr>
          </a:lstStyle>
          <a:p>
            <a:endParaRPr lang="en-GB"/>
          </a:p>
        </p:txBody>
      </p:sp>
      <p:sp>
        <p:nvSpPr>
          <p:cNvPr id="9" name="Slide Number Placeholder 8">
            <a:extLst>
              <a:ext uri="{FF2B5EF4-FFF2-40B4-BE49-F238E27FC236}">
                <a16:creationId xmlns:a16="http://schemas.microsoft.com/office/drawing/2014/main" id="{145DC3B2-9E20-4430-90C6-9285960B2C20}"/>
              </a:ext>
            </a:extLst>
          </p:cNvPr>
          <p:cNvSpPr>
            <a:spLocks noGrp="1"/>
          </p:cNvSpPr>
          <p:nvPr>
            <p:ph type="sldNum" sz="quarter" idx="12"/>
          </p:nvPr>
        </p:nvSpPr>
        <p:spPr/>
        <p:txBody>
          <a:bodyPr/>
          <a:lstStyle>
            <a:lvl1pPr>
              <a:defRPr>
                <a:solidFill>
                  <a:schemeClr val="tx1"/>
                </a:solidFill>
              </a:defRPr>
            </a:lvl1pPr>
          </a:lstStyle>
          <a:p>
            <a:fld id="{E60C3A8B-1597-4A78-AD08-BDE0D8FE758B}" type="slidenum">
              <a:rPr lang="en-GB" smtClean="0"/>
              <a:pPr/>
              <a:t>‹#›</a:t>
            </a:fld>
            <a:endParaRPr lang="en-GB"/>
          </a:p>
        </p:txBody>
      </p:sp>
      <p:pic>
        <p:nvPicPr>
          <p:cNvPr id="10" name="Graphic 9">
            <a:extLst>
              <a:ext uri="{FF2B5EF4-FFF2-40B4-BE49-F238E27FC236}">
                <a16:creationId xmlns:a16="http://schemas.microsoft.com/office/drawing/2014/main" id="{B53C8C11-3779-44C7-A7E6-D8DE7BD2D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10" y="824986"/>
            <a:ext cx="1709267" cy="875227"/>
          </a:xfrm>
          <a:prstGeom prst="rect">
            <a:avLst/>
          </a:prstGeom>
        </p:spPr>
      </p:pic>
      <p:cxnSp>
        <p:nvCxnSpPr>
          <p:cNvPr id="12" name="Straight Connector 11">
            <a:extLst>
              <a:ext uri="{FF2B5EF4-FFF2-40B4-BE49-F238E27FC236}">
                <a16:creationId xmlns:a16="http://schemas.microsoft.com/office/drawing/2014/main" id="{437DF269-7E49-4CEC-BDE4-F426FD5E78FA}"/>
              </a:ext>
            </a:extLst>
          </p:cNvPr>
          <p:cNvCxnSpPr/>
          <p:nvPr userDrawn="1"/>
        </p:nvCxnSpPr>
        <p:spPr>
          <a:xfrm>
            <a:off x="954088" y="1866900"/>
            <a:ext cx="410086"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725E2BF6-336A-614F-AE09-E6DD933754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81910" y="824984"/>
            <a:ext cx="1709267" cy="875227"/>
          </a:xfrm>
          <a:prstGeom prst="rect">
            <a:avLst/>
          </a:prstGeom>
        </p:spPr>
      </p:pic>
    </p:spTree>
    <p:extLst>
      <p:ext uri="{BB962C8B-B14F-4D97-AF65-F5344CB8AC3E}">
        <p14:creationId xmlns:p14="http://schemas.microsoft.com/office/powerpoint/2010/main" val="3899351525"/>
      </p:ext>
    </p:extLst>
  </p:cSld>
  <p:clrMapOvr>
    <a:masterClrMapping/>
  </p:clrMapOvr>
  <p:extLst>
    <p:ext uri="{DCECCB84-F9BA-43D5-87BE-67443E8EF086}">
      <p15:sldGuideLst xmlns:p15="http://schemas.microsoft.com/office/powerpoint/2012/main">
        <p15:guide id="1" orient="horz" pos="15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91A42A-0526-4D31-8A39-119D331BBD33}"/>
              </a:ext>
            </a:extLst>
          </p:cNvPr>
          <p:cNvSpPr/>
          <p:nvPr userDrawn="1"/>
        </p:nvSpPr>
        <p:spPr>
          <a:xfrm>
            <a:off x="-1" y="0"/>
            <a:ext cx="10111741" cy="6858000"/>
          </a:xfrm>
          <a:prstGeom prst="rect">
            <a:avLst/>
          </a:prstGeom>
          <a:gradFill flip="none" rotWithShape="1">
            <a:gsLst>
              <a:gs pos="41000">
                <a:schemeClr val="tx1"/>
              </a:gs>
              <a:gs pos="84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5ACC848-A1C7-48F0-B8B0-EEA1CAB2F5A0}"/>
              </a:ext>
            </a:extLst>
          </p:cNvPr>
          <p:cNvSpPr>
            <a:spLocks noGrp="1"/>
          </p:cNvSpPr>
          <p:nvPr>
            <p:ph type="ctrTitle"/>
          </p:nvPr>
        </p:nvSpPr>
        <p:spPr>
          <a:xfrm>
            <a:off x="838200" y="1700213"/>
            <a:ext cx="5318760" cy="2953226"/>
          </a:xfrm>
        </p:spPr>
        <p:txBody>
          <a:bodyPr anchor="t"/>
          <a:lstStyle>
            <a:lvl1pPr algn="l">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F243270-510E-44FA-BCFE-74C4F2C1C186}"/>
              </a:ext>
            </a:extLst>
          </p:cNvPr>
          <p:cNvSpPr>
            <a:spLocks noGrp="1"/>
          </p:cNvSpPr>
          <p:nvPr>
            <p:ph type="subTitle" idx="1" hasCustomPrompt="1"/>
          </p:nvPr>
        </p:nvSpPr>
        <p:spPr>
          <a:xfrm>
            <a:off x="838200" y="4701310"/>
            <a:ext cx="3268980" cy="424732"/>
          </a:xfrm>
          <a:solidFill>
            <a:schemeClr val="accent4"/>
          </a:solidFill>
        </p:spPr>
        <p:txBody>
          <a:bodyPr wrap="square" anchor="ctr">
            <a:spAutoFit/>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sp>
        <p:nvSpPr>
          <p:cNvPr id="7" name="Date Placeholder 6">
            <a:extLst>
              <a:ext uri="{FF2B5EF4-FFF2-40B4-BE49-F238E27FC236}">
                <a16:creationId xmlns:a16="http://schemas.microsoft.com/office/drawing/2014/main" id="{1CDEF8D7-DAE2-4692-B7D9-B7D0CE964D64}"/>
              </a:ext>
            </a:extLst>
          </p:cNvPr>
          <p:cNvSpPr>
            <a:spLocks noGrp="1"/>
          </p:cNvSpPr>
          <p:nvPr>
            <p:ph type="dt" sz="half" idx="10"/>
          </p:nvPr>
        </p:nvSpPr>
        <p:spPr/>
        <p:txBody>
          <a:bodyPr/>
          <a:lstStyle/>
          <a:p>
            <a:pPr algn="r"/>
            <a:fld id="{F1718803-C4BD-4EED-A3D7-2BB8CE590B71}" type="datetime1">
              <a:rPr lang="en-GB" smtClean="0"/>
              <a:t>05/07/2023</a:t>
            </a:fld>
            <a:endParaRPr lang="en-GB"/>
          </a:p>
        </p:txBody>
      </p:sp>
      <p:sp>
        <p:nvSpPr>
          <p:cNvPr id="8" name="Footer Placeholder 7">
            <a:extLst>
              <a:ext uri="{FF2B5EF4-FFF2-40B4-BE49-F238E27FC236}">
                <a16:creationId xmlns:a16="http://schemas.microsoft.com/office/drawing/2014/main" id="{0692FEDA-5B09-4D8F-B2D1-E0F6688C3A36}"/>
              </a:ext>
            </a:extLst>
          </p:cNvPr>
          <p:cNvSpPr>
            <a:spLocks noGrp="1"/>
          </p:cNvSpPr>
          <p:nvPr>
            <p:ph type="ftr" sz="quarter" idx="11"/>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58C4F5B2-594B-432F-8E2F-4E0965197473}"/>
              </a:ext>
            </a:extLst>
          </p:cNvPr>
          <p:cNvSpPr>
            <a:spLocks noGrp="1"/>
          </p:cNvSpPr>
          <p:nvPr>
            <p:ph type="sldNum" sz="quarter" idx="12"/>
          </p:nvPr>
        </p:nvSpPr>
        <p:spPr/>
        <p:txBody>
          <a:bodyPr/>
          <a:lstStyle/>
          <a:p>
            <a:fld id="{E60C3A8B-1597-4A78-AD08-BDE0D8FE758B}" type="slidenum">
              <a:rPr lang="en-GB" smtClean="0"/>
              <a:pPr/>
              <a:t>‹#›</a:t>
            </a:fld>
            <a:endParaRPr lang="en-GB"/>
          </a:p>
        </p:txBody>
      </p:sp>
      <p:sp>
        <p:nvSpPr>
          <p:cNvPr id="12" name="Rectangle 11">
            <a:extLst>
              <a:ext uri="{FF2B5EF4-FFF2-40B4-BE49-F238E27FC236}">
                <a16:creationId xmlns:a16="http://schemas.microsoft.com/office/drawing/2014/main" id="{BCFD3291-44FE-41CB-87EB-2FB8B1E90F5D}"/>
              </a:ext>
            </a:extLst>
          </p:cNvPr>
          <p:cNvSpPr/>
          <p:nvPr userDrawn="1"/>
        </p:nvSpPr>
        <p:spPr>
          <a:xfrm>
            <a:off x="8785860" y="-640080"/>
            <a:ext cx="3406140" cy="5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Right click the background and fill with image from file to change / add image</a:t>
            </a:r>
          </a:p>
        </p:txBody>
      </p:sp>
    </p:spTree>
    <p:extLst>
      <p:ext uri="{BB962C8B-B14F-4D97-AF65-F5344CB8AC3E}">
        <p14:creationId xmlns:p14="http://schemas.microsoft.com/office/powerpoint/2010/main" val="3015818963"/>
      </p:ext>
    </p:extLst>
  </p:cSld>
  <p:clrMapOvr>
    <a:masterClrMapping/>
  </p:clrMapOvr>
  <p:extLst>
    <p:ext uri="{DCECCB84-F9BA-43D5-87BE-67443E8EF086}">
      <p15:sldGuideLst xmlns:p15="http://schemas.microsoft.com/office/powerpoint/2012/main">
        <p15:guide id="1" orient="horz" pos="15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11E6C0-8778-8140-A27F-DE19B5647A9C}"/>
              </a:ext>
            </a:extLst>
          </p:cNvPr>
          <p:cNvSpPr/>
          <p:nvPr userDrawn="1"/>
        </p:nvSpPr>
        <p:spPr>
          <a:xfrm>
            <a:off x="0" y="0"/>
            <a:ext cx="8563556" cy="6858000"/>
          </a:xfrm>
          <a:prstGeom prst="rect">
            <a:avLst/>
          </a:prstGeom>
          <a:gradFill flip="none" rotWithShape="1">
            <a:gsLst>
              <a:gs pos="34000">
                <a:schemeClr val="bg1"/>
              </a:gs>
              <a:gs pos="95000">
                <a:schemeClr val="accent2">
                  <a:lumMod val="30000"/>
                  <a:lumOff val="70000"/>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a:solidFill>
                <a:schemeClr val="accent4"/>
              </a:solidFill>
            </a:endParaRPr>
          </a:p>
        </p:txBody>
      </p:sp>
      <p:sp>
        <p:nvSpPr>
          <p:cNvPr id="2" name="Title 1">
            <a:extLst>
              <a:ext uri="{FF2B5EF4-FFF2-40B4-BE49-F238E27FC236}">
                <a16:creationId xmlns:a16="http://schemas.microsoft.com/office/drawing/2014/main" id="{C5ACC848-A1C7-48F0-B8B0-EEA1CAB2F5A0}"/>
              </a:ext>
            </a:extLst>
          </p:cNvPr>
          <p:cNvSpPr>
            <a:spLocks noGrp="1"/>
          </p:cNvSpPr>
          <p:nvPr>
            <p:ph type="ctrTitle"/>
          </p:nvPr>
        </p:nvSpPr>
        <p:spPr>
          <a:xfrm>
            <a:off x="838200" y="1700213"/>
            <a:ext cx="5318760" cy="2953226"/>
          </a:xfrm>
        </p:spPr>
        <p:txBody>
          <a:bodyPr anchor="t"/>
          <a:lstStyle>
            <a:lvl1pPr algn="l">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F243270-510E-44FA-BCFE-74C4F2C1C186}"/>
              </a:ext>
            </a:extLst>
          </p:cNvPr>
          <p:cNvSpPr>
            <a:spLocks noGrp="1"/>
          </p:cNvSpPr>
          <p:nvPr>
            <p:ph type="subTitle" idx="1" hasCustomPrompt="1"/>
          </p:nvPr>
        </p:nvSpPr>
        <p:spPr>
          <a:xfrm>
            <a:off x="838200" y="4701310"/>
            <a:ext cx="3268980" cy="424732"/>
          </a:xfrm>
          <a:solidFill>
            <a:schemeClr val="tx1"/>
          </a:solidFill>
        </p:spPr>
        <p:txBody>
          <a:bodyPr wrap="square" anchor="ctr">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Master subtitle style</a:t>
            </a:r>
            <a:endParaRPr lang="en-GB"/>
          </a:p>
        </p:txBody>
      </p:sp>
      <p:sp>
        <p:nvSpPr>
          <p:cNvPr id="7" name="Date Placeholder 6">
            <a:extLst>
              <a:ext uri="{FF2B5EF4-FFF2-40B4-BE49-F238E27FC236}">
                <a16:creationId xmlns:a16="http://schemas.microsoft.com/office/drawing/2014/main" id="{1CDEF8D7-DAE2-4692-B7D9-B7D0CE964D64}"/>
              </a:ext>
            </a:extLst>
          </p:cNvPr>
          <p:cNvSpPr>
            <a:spLocks noGrp="1"/>
          </p:cNvSpPr>
          <p:nvPr>
            <p:ph type="dt" sz="half" idx="10"/>
          </p:nvPr>
        </p:nvSpPr>
        <p:spPr/>
        <p:txBody>
          <a:bodyPr/>
          <a:lstStyle/>
          <a:p>
            <a:pPr algn="r"/>
            <a:fld id="{F1718803-C4BD-4EED-A3D7-2BB8CE590B71}" type="datetime1">
              <a:rPr lang="en-GB" smtClean="0"/>
              <a:t>05/07/2023</a:t>
            </a:fld>
            <a:endParaRPr lang="en-GB"/>
          </a:p>
        </p:txBody>
      </p:sp>
      <p:sp>
        <p:nvSpPr>
          <p:cNvPr id="8" name="Footer Placeholder 7">
            <a:extLst>
              <a:ext uri="{FF2B5EF4-FFF2-40B4-BE49-F238E27FC236}">
                <a16:creationId xmlns:a16="http://schemas.microsoft.com/office/drawing/2014/main" id="{0692FEDA-5B09-4D8F-B2D1-E0F6688C3A36}"/>
              </a:ext>
            </a:extLst>
          </p:cNvPr>
          <p:cNvSpPr>
            <a:spLocks noGrp="1"/>
          </p:cNvSpPr>
          <p:nvPr>
            <p:ph type="ftr" sz="quarter" idx="11"/>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58C4F5B2-594B-432F-8E2F-4E0965197473}"/>
              </a:ext>
            </a:extLst>
          </p:cNvPr>
          <p:cNvSpPr>
            <a:spLocks noGrp="1"/>
          </p:cNvSpPr>
          <p:nvPr>
            <p:ph type="sldNum" sz="quarter" idx="12"/>
          </p:nvPr>
        </p:nvSpPr>
        <p:spPr/>
        <p:txBody>
          <a:bodyPr/>
          <a:lstStyle/>
          <a:p>
            <a:fld id="{E60C3A8B-1597-4A78-AD08-BDE0D8FE758B}" type="slidenum">
              <a:rPr lang="en-GB" smtClean="0"/>
              <a:pPr/>
              <a:t>‹#›</a:t>
            </a:fld>
            <a:endParaRPr lang="en-GB"/>
          </a:p>
        </p:txBody>
      </p:sp>
      <p:sp>
        <p:nvSpPr>
          <p:cNvPr id="12" name="Rectangle 11">
            <a:extLst>
              <a:ext uri="{FF2B5EF4-FFF2-40B4-BE49-F238E27FC236}">
                <a16:creationId xmlns:a16="http://schemas.microsoft.com/office/drawing/2014/main" id="{BCFD3291-44FE-41CB-87EB-2FB8B1E90F5D}"/>
              </a:ext>
            </a:extLst>
          </p:cNvPr>
          <p:cNvSpPr/>
          <p:nvPr userDrawn="1"/>
        </p:nvSpPr>
        <p:spPr>
          <a:xfrm>
            <a:off x="8785860" y="-640080"/>
            <a:ext cx="3406140" cy="5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Right click the background and fill with image from file to change / add image</a:t>
            </a:r>
          </a:p>
        </p:txBody>
      </p:sp>
    </p:spTree>
    <p:extLst>
      <p:ext uri="{BB962C8B-B14F-4D97-AF65-F5344CB8AC3E}">
        <p14:creationId xmlns:p14="http://schemas.microsoft.com/office/powerpoint/2010/main" val="1991334336"/>
      </p:ext>
    </p:extLst>
  </p:cSld>
  <p:clrMapOvr>
    <a:masterClrMapping/>
  </p:clrMapOvr>
  <p:extLst>
    <p:ext uri="{DCECCB84-F9BA-43D5-87BE-67443E8EF086}">
      <p15:sldGuideLst xmlns:p15="http://schemas.microsoft.com/office/powerpoint/2012/main">
        <p15:guide id="1" orient="horz" pos="15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3717-6165-4B6D-88DA-5E7996F696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86967D-62B9-4CBD-88B8-A8F912BAF3FD}"/>
              </a:ext>
            </a:extLst>
          </p:cNvPr>
          <p:cNvSpPr>
            <a:spLocks noGrp="1"/>
          </p:cNvSpPr>
          <p:nvPr>
            <p:ph idx="1"/>
          </p:nvPr>
        </p:nvSpPr>
        <p:spPr/>
        <p:txBody>
          <a:bodyPr/>
          <a:lstStyle>
            <a:lvl4pPr>
              <a:spcBef>
                <a:spcPts val="1000"/>
              </a:spcBef>
              <a:spcAft>
                <a:spcPts val="500"/>
              </a:spcAft>
              <a:defRPr/>
            </a:lvl4pPr>
            <a:lvl5pPr>
              <a:spcBef>
                <a:spcPts val="1000"/>
              </a:spcBef>
              <a:spcAft>
                <a:spcPts val="5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97CBC83-5C4F-445A-AF4E-6D9EF0285A69}"/>
              </a:ext>
            </a:extLst>
          </p:cNvPr>
          <p:cNvSpPr>
            <a:spLocks noGrp="1"/>
          </p:cNvSpPr>
          <p:nvPr>
            <p:ph type="dt" sz="half" idx="10"/>
          </p:nvPr>
        </p:nvSpPr>
        <p:spPr/>
        <p:txBody>
          <a:bodyPr/>
          <a:lstStyle/>
          <a:p>
            <a:pPr algn="r"/>
            <a:fld id="{46E8CFC7-218B-4443-B43F-D273F27C8321}" type="datetime1">
              <a:rPr lang="en-GB" smtClean="0"/>
              <a:t>05/07/2023</a:t>
            </a:fld>
            <a:endParaRPr lang="en-GB"/>
          </a:p>
        </p:txBody>
      </p:sp>
      <p:sp>
        <p:nvSpPr>
          <p:cNvPr id="8" name="Footer Placeholder 7">
            <a:extLst>
              <a:ext uri="{FF2B5EF4-FFF2-40B4-BE49-F238E27FC236}">
                <a16:creationId xmlns:a16="http://schemas.microsoft.com/office/drawing/2014/main" id="{E53CCF17-CC5A-4686-9F67-5125A16FD6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BA5D5D-FA5A-4F0A-B5E5-E3778E083425}"/>
              </a:ext>
            </a:extLst>
          </p:cNvPr>
          <p:cNvSpPr>
            <a:spLocks noGrp="1"/>
          </p:cNvSpPr>
          <p:nvPr>
            <p:ph type="sldNum" sz="quarter" idx="12"/>
          </p:nvPr>
        </p:nvSpPr>
        <p:spPr/>
        <p:txBody>
          <a:bodyPr/>
          <a:lstStyle/>
          <a:p>
            <a:fld id="{E60C3A8B-1597-4A78-AD08-BDE0D8FE758B}" type="slidenum">
              <a:rPr lang="en-GB" smtClean="0"/>
              <a:pPr/>
              <a:t>‹#›</a:t>
            </a:fld>
            <a:endParaRPr lang="en-GB"/>
          </a:p>
        </p:txBody>
      </p:sp>
      <p:sp>
        <p:nvSpPr>
          <p:cNvPr id="10" name="Text Placeholder 3">
            <a:extLst>
              <a:ext uri="{FF2B5EF4-FFF2-40B4-BE49-F238E27FC236}">
                <a16:creationId xmlns:a16="http://schemas.microsoft.com/office/drawing/2014/main" id="{E1FF01A2-BF58-4860-9DC4-395B4BEE06CB}"/>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355349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3717-6165-4B6D-88DA-5E7996F6962D}"/>
              </a:ext>
            </a:extLst>
          </p:cNvPr>
          <p:cNvSpPr>
            <a:spLocks noGrp="1"/>
          </p:cNvSpPr>
          <p:nvPr>
            <p:ph type="title"/>
          </p:nvPr>
        </p:nvSpPr>
        <p:spPr/>
        <p:txBody>
          <a:bodyPr/>
          <a:lstStyle>
            <a:lvl1pPr>
              <a:defRPr>
                <a:solidFill>
                  <a:schemeClr val="accent4"/>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86967D-62B9-4CBD-88B8-A8F912BAF3FD}"/>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5BB9B7-4613-4953-8315-F98AA3C5341D}"/>
              </a:ext>
            </a:extLst>
          </p:cNvPr>
          <p:cNvSpPr>
            <a:spLocks noGrp="1"/>
          </p:cNvSpPr>
          <p:nvPr>
            <p:ph type="dt" sz="half" idx="10"/>
          </p:nvPr>
        </p:nvSpPr>
        <p:spPr/>
        <p:txBody>
          <a:bodyPr/>
          <a:lstStyle>
            <a:lvl1pPr>
              <a:defRPr>
                <a:solidFill>
                  <a:schemeClr val="bg1"/>
                </a:solidFill>
              </a:defRPr>
            </a:lvl1pPr>
          </a:lstStyle>
          <a:p>
            <a:pPr algn="r"/>
            <a:fld id="{662C80BB-D708-434D-8854-6D4678E158B9}" type="datetime1">
              <a:rPr lang="en-GB" smtClean="0"/>
              <a:t>05/07/2023</a:t>
            </a:fld>
            <a:endParaRPr lang="en-GB"/>
          </a:p>
        </p:txBody>
      </p:sp>
      <p:sp>
        <p:nvSpPr>
          <p:cNvPr id="8" name="Footer Placeholder 7">
            <a:extLst>
              <a:ext uri="{FF2B5EF4-FFF2-40B4-BE49-F238E27FC236}">
                <a16:creationId xmlns:a16="http://schemas.microsoft.com/office/drawing/2014/main" id="{437AEDC8-600C-49C0-BB37-6F4BEAE1EEED}"/>
              </a:ext>
            </a:extLst>
          </p:cNvPr>
          <p:cNvSpPr>
            <a:spLocks noGrp="1"/>
          </p:cNvSpPr>
          <p:nvPr>
            <p:ph type="ftr" sz="quarter" idx="11"/>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C47126F9-AFD9-417C-B4FD-EFF97B4A9CD0}"/>
              </a:ext>
            </a:extLst>
          </p:cNvPr>
          <p:cNvSpPr>
            <a:spLocks noGrp="1"/>
          </p:cNvSpPr>
          <p:nvPr>
            <p:ph type="sldNum" sz="quarter" idx="12"/>
          </p:nvPr>
        </p:nvSpPr>
        <p:spPr/>
        <p:txBody>
          <a:bodyPr/>
          <a:lstStyle>
            <a:lvl1pPr>
              <a:defRPr>
                <a:solidFill>
                  <a:schemeClr val="bg1"/>
                </a:solidFill>
              </a:defRPr>
            </a:lvl1pPr>
          </a:lstStyle>
          <a:p>
            <a:fld id="{E60C3A8B-1597-4A78-AD08-BDE0D8FE758B}" type="slidenum">
              <a:rPr lang="en-GB" smtClean="0"/>
              <a:pPr/>
              <a:t>‹#›</a:t>
            </a:fld>
            <a:endParaRPr lang="en-GB"/>
          </a:p>
        </p:txBody>
      </p:sp>
      <p:cxnSp>
        <p:nvCxnSpPr>
          <p:cNvPr id="10" name="Straight Connector 9">
            <a:extLst>
              <a:ext uri="{FF2B5EF4-FFF2-40B4-BE49-F238E27FC236}">
                <a16:creationId xmlns:a16="http://schemas.microsoft.com/office/drawing/2014/main" id="{AB685A2E-5FD4-412B-8162-3A46929794A8}"/>
              </a:ext>
            </a:extLst>
          </p:cNvPr>
          <p:cNvCxnSpPr/>
          <p:nvPr userDrawn="1"/>
        </p:nvCxnSpPr>
        <p:spPr>
          <a:xfrm>
            <a:off x="838200" y="6419339"/>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3F9D1E4-F2A8-4063-B0FC-24F80347841B}"/>
              </a:ext>
            </a:extLst>
          </p:cNvPr>
          <p:cNvCxnSpPr/>
          <p:nvPr userDrawn="1"/>
        </p:nvCxnSpPr>
        <p:spPr>
          <a:xfrm>
            <a:off x="10867768" y="6515574"/>
            <a:ext cx="0" cy="1873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D1CE7107-5D2F-4102-9480-9A54D0038011}"/>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solidFill>
                  <a:schemeClr val="bg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804297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51A8-33DB-4FF9-B54A-CEAD33290F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6A4A62-6C4B-4341-A7F6-FC5CB80FE35F}"/>
              </a:ext>
            </a:extLst>
          </p:cNvPr>
          <p:cNvSpPr>
            <a:spLocks noGrp="1"/>
          </p:cNvSpPr>
          <p:nvPr>
            <p:ph sz="half" idx="1"/>
          </p:nvPr>
        </p:nvSpPr>
        <p:spPr>
          <a:xfrm>
            <a:off x="838200" y="1916113"/>
            <a:ext cx="51816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9A398C-66F1-41A4-93A2-3ADA6FB571A8}"/>
              </a:ext>
            </a:extLst>
          </p:cNvPr>
          <p:cNvSpPr>
            <a:spLocks noGrp="1"/>
          </p:cNvSpPr>
          <p:nvPr>
            <p:ph sz="half" idx="2"/>
          </p:nvPr>
        </p:nvSpPr>
        <p:spPr>
          <a:xfrm>
            <a:off x="6172200" y="1916113"/>
            <a:ext cx="51816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4F0233E3-14A4-4F2A-8A86-58B0B310BA72}"/>
              </a:ext>
            </a:extLst>
          </p:cNvPr>
          <p:cNvSpPr>
            <a:spLocks noGrp="1"/>
          </p:cNvSpPr>
          <p:nvPr>
            <p:ph type="dt" sz="half" idx="10"/>
          </p:nvPr>
        </p:nvSpPr>
        <p:spPr/>
        <p:txBody>
          <a:bodyPr/>
          <a:lstStyle/>
          <a:p>
            <a:pPr algn="r"/>
            <a:fld id="{05F83315-3BFC-43FF-848B-15E742D20CE8}" type="datetime1">
              <a:rPr lang="en-GB" smtClean="0"/>
              <a:t>05/07/2023</a:t>
            </a:fld>
            <a:endParaRPr lang="en-GB"/>
          </a:p>
        </p:txBody>
      </p:sp>
      <p:sp>
        <p:nvSpPr>
          <p:cNvPr id="9" name="Footer Placeholder 8">
            <a:extLst>
              <a:ext uri="{FF2B5EF4-FFF2-40B4-BE49-F238E27FC236}">
                <a16:creationId xmlns:a16="http://schemas.microsoft.com/office/drawing/2014/main" id="{A0D468CA-EA59-45EE-A102-EDFE9C9BFEF6}"/>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1D18A493-989E-46EB-8EA6-B75A1A459262}"/>
              </a:ext>
            </a:extLst>
          </p:cNvPr>
          <p:cNvSpPr>
            <a:spLocks noGrp="1"/>
          </p:cNvSpPr>
          <p:nvPr>
            <p:ph type="sldNum" sz="quarter" idx="12"/>
          </p:nvPr>
        </p:nvSpPr>
        <p:spPr/>
        <p:txBody>
          <a:bodyPr/>
          <a:lstStyle/>
          <a:p>
            <a:fld id="{E60C3A8B-1597-4A78-AD08-BDE0D8FE758B}" type="slidenum">
              <a:rPr lang="en-GB" smtClean="0"/>
              <a:pPr/>
              <a:t>‹#›</a:t>
            </a:fld>
            <a:endParaRPr lang="en-GB"/>
          </a:p>
        </p:txBody>
      </p:sp>
      <p:sp>
        <p:nvSpPr>
          <p:cNvPr id="11" name="Text Placeholder 3">
            <a:extLst>
              <a:ext uri="{FF2B5EF4-FFF2-40B4-BE49-F238E27FC236}">
                <a16:creationId xmlns:a16="http://schemas.microsoft.com/office/drawing/2014/main" id="{F3F6F47E-FB24-42D3-A265-C6C4E4A821BE}"/>
              </a:ext>
            </a:extLst>
          </p:cNvPr>
          <p:cNvSpPr>
            <a:spLocks noGrp="1"/>
          </p:cNvSpPr>
          <p:nvPr>
            <p:ph type="body" sz="half" idx="13" hasCustomPrompt="1"/>
          </p:nvPr>
        </p:nvSpPr>
        <p:spPr>
          <a:xfrm>
            <a:off x="839788" y="1304925"/>
            <a:ext cx="10514011" cy="395291"/>
          </a:xfrm>
        </p:spPr>
        <p:txBody>
          <a:bodyPr>
            <a:noAutofit/>
          </a:bodyPr>
          <a:lstStyle>
            <a:lvl1pPr marL="0" indent="0">
              <a:lnSpc>
                <a:spcPct val="100000"/>
              </a:lnSpc>
              <a:buNone/>
              <a:defRPr sz="20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Subtitle style</a:t>
            </a:r>
          </a:p>
        </p:txBody>
      </p:sp>
    </p:spTree>
    <p:extLst>
      <p:ext uri="{BB962C8B-B14F-4D97-AF65-F5344CB8AC3E}">
        <p14:creationId xmlns:p14="http://schemas.microsoft.com/office/powerpoint/2010/main" val="422586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A022-5B89-44F4-9B37-98A0995B2DA5}"/>
              </a:ext>
            </a:extLst>
          </p:cNvPr>
          <p:cNvSpPr>
            <a:spLocks noGrp="1"/>
          </p:cNvSpPr>
          <p:nvPr>
            <p:ph type="title"/>
          </p:nvPr>
        </p:nvSpPr>
        <p:spPr>
          <a:xfrm>
            <a:off x="838200" y="377482"/>
            <a:ext cx="10515600" cy="927443"/>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44B114-A457-47D5-9622-F5F984767B9A}"/>
              </a:ext>
            </a:extLst>
          </p:cNvPr>
          <p:cNvSpPr>
            <a:spLocks noGrp="1"/>
          </p:cNvSpPr>
          <p:nvPr>
            <p:ph type="body" idx="1"/>
          </p:nvPr>
        </p:nvSpPr>
        <p:spPr>
          <a:xfrm>
            <a:off x="838200" y="1916115"/>
            <a:ext cx="10515600" cy="426084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FA809BE-B978-4D42-BAA9-0E5A49AEB806}"/>
              </a:ext>
            </a:extLst>
          </p:cNvPr>
          <p:cNvSpPr>
            <a:spLocks noGrp="1"/>
          </p:cNvSpPr>
          <p:nvPr>
            <p:ph type="ftr" sz="quarter" idx="3"/>
          </p:nvPr>
        </p:nvSpPr>
        <p:spPr>
          <a:xfrm>
            <a:off x="838200" y="6444052"/>
            <a:ext cx="8699158" cy="277423"/>
          </a:xfrm>
          <a:prstGeom prst="rect">
            <a:avLst/>
          </a:prstGeom>
        </p:spPr>
        <p:txBody>
          <a:bodyPr vert="horz" lIns="91440" tIns="45720" rIns="91440" bIns="45720" rtlCol="0" anchor="b"/>
          <a:lstStyle>
            <a:lvl1pPr algn="l">
              <a:defRPr sz="1000">
                <a:solidFill>
                  <a:schemeClr val="tx2">
                    <a:lumMod val="50000"/>
                    <a:lumOff val="50000"/>
                  </a:schemeClr>
                </a:solidFill>
              </a:defRPr>
            </a:lvl1pPr>
          </a:lstStyle>
          <a:p>
            <a:endParaRPr lang="en-GB"/>
          </a:p>
        </p:txBody>
      </p:sp>
      <p:sp>
        <p:nvSpPr>
          <p:cNvPr id="6" name="Slide Number Placeholder 5">
            <a:extLst>
              <a:ext uri="{FF2B5EF4-FFF2-40B4-BE49-F238E27FC236}">
                <a16:creationId xmlns:a16="http://schemas.microsoft.com/office/drawing/2014/main" id="{E05009C9-66A5-4F35-8975-A12F441B2C1B}"/>
              </a:ext>
            </a:extLst>
          </p:cNvPr>
          <p:cNvSpPr>
            <a:spLocks noGrp="1"/>
          </p:cNvSpPr>
          <p:nvPr>
            <p:ph type="sldNum" sz="quarter" idx="4"/>
          </p:nvPr>
        </p:nvSpPr>
        <p:spPr>
          <a:xfrm>
            <a:off x="10935730" y="6444052"/>
            <a:ext cx="418069" cy="277423"/>
          </a:xfrm>
          <a:prstGeom prst="rect">
            <a:avLst/>
          </a:prstGeom>
        </p:spPr>
        <p:txBody>
          <a:bodyPr vert="horz" lIns="91440" tIns="45720" rIns="91440" bIns="45720" rtlCol="0" anchor="b"/>
          <a:lstStyle>
            <a:lvl1pPr algn="r">
              <a:defRPr sz="1000">
                <a:solidFill>
                  <a:schemeClr val="accent1"/>
                </a:solidFill>
                <a:latin typeface="+mj-lt"/>
              </a:defRPr>
            </a:lvl1pPr>
          </a:lstStyle>
          <a:p>
            <a:fld id="{E60C3A8B-1597-4A78-AD08-BDE0D8FE758B}" type="slidenum">
              <a:rPr lang="en-GB" smtClean="0"/>
              <a:pPr/>
              <a:t>‹#›</a:t>
            </a:fld>
            <a:endParaRPr lang="en-GB"/>
          </a:p>
        </p:txBody>
      </p:sp>
      <p:sp>
        <p:nvSpPr>
          <p:cNvPr id="7" name="Date Placeholder 6">
            <a:extLst>
              <a:ext uri="{FF2B5EF4-FFF2-40B4-BE49-F238E27FC236}">
                <a16:creationId xmlns:a16="http://schemas.microsoft.com/office/drawing/2014/main" id="{40FC5C99-D2A1-44D2-BB88-ED4437D14E84}"/>
              </a:ext>
            </a:extLst>
          </p:cNvPr>
          <p:cNvSpPr>
            <a:spLocks noGrp="1"/>
          </p:cNvSpPr>
          <p:nvPr>
            <p:ph type="dt" sz="half" idx="2"/>
          </p:nvPr>
        </p:nvSpPr>
        <p:spPr>
          <a:xfrm>
            <a:off x="9669163" y="6444052"/>
            <a:ext cx="1134762" cy="277423"/>
          </a:xfrm>
          <a:prstGeom prst="rect">
            <a:avLst/>
          </a:prstGeom>
        </p:spPr>
        <p:txBody>
          <a:bodyPr vert="horz" lIns="91440" tIns="45720" rIns="91440" bIns="45720" rtlCol="0" anchor="b"/>
          <a:lstStyle>
            <a:lvl1pPr>
              <a:defRPr lang="en-GB" sz="1000" smtClean="0">
                <a:solidFill>
                  <a:schemeClr val="accent1"/>
                </a:solidFill>
                <a:latin typeface="+mj-lt"/>
              </a:defRPr>
            </a:lvl1pPr>
          </a:lstStyle>
          <a:p>
            <a:pPr algn="r"/>
            <a:fld id="{A0940F92-4989-4ACB-BA5C-F27B12E2513A}" type="datetime1">
              <a:rPr lang="en-GB" smtClean="0"/>
              <a:t>05/07/2023</a:t>
            </a:fld>
            <a:endParaRPr lang="en-GB"/>
          </a:p>
        </p:txBody>
      </p:sp>
      <p:grpSp>
        <p:nvGrpSpPr>
          <p:cNvPr id="13" name="Group 12">
            <a:extLst>
              <a:ext uri="{FF2B5EF4-FFF2-40B4-BE49-F238E27FC236}">
                <a16:creationId xmlns:a16="http://schemas.microsoft.com/office/drawing/2014/main" id="{A62716D7-5F2C-4429-81CB-BFA6C373DA12}"/>
              </a:ext>
            </a:extLst>
          </p:cNvPr>
          <p:cNvGrpSpPr/>
          <p:nvPr userDrawn="1"/>
        </p:nvGrpSpPr>
        <p:grpSpPr>
          <a:xfrm>
            <a:off x="838200" y="6419339"/>
            <a:ext cx="10515600" cy="283602"/>
            <a:chOff x="838200" y="6419339"/>
            <a:chExt cx="10515600" cy="283602"/>
          </a:xfrm>
        </p:grpSpPr>
        <p:cxnSp>
          <p:nvCxnSpPr>
            <p:cNvPr id="9" name="Straight Connector 8">
              <a:extLst>
                <a:ext uri="{FF2B5EF4-FFF2-40B4-BE49-F238E27FC236}">
                  <a16:creationId xmlns:a16="http://schemas.microsoft.com/office/drawing/2014/main" id="{8F304248-EB0E-4D3F-AD02-B884CD692230}"/>
                </a:ext>
              </a:extLst>
            </p:cNvPr>
            <p:cNvCxnSpPr/>
            <p:nvPr userDrawn="1"/>
          </p:nvCxnSpPr>
          <p:spPr>
            <a:xfrm>
              <a:off x="838200" y="6419339"/>
              <a:ext cx="10515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A52B37-C2E8-489B-B574-0C3E2B7544C4}"/>
                </a:ext>
              </a:extLst>
            </p:cNvPr>
            <p:cNvCxnSpPr/>
            <p:nvPr userDrawn="1"/>
          </p:nvCxnSpPr>
          <p:spPr>
            <a:xfrm>
              <a:off x="10867768" y="6515574"/>
              <a:ext cx="0" cy="187367"/>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C2D03080-C753-4438-B338-E6F8C0ADC296}"/>
              </a:ext>
            </a:extLst>
          </p:cNvPr>
          <p:cNvSpPr txBox="1"/>
          <p:nvPr>
            <p:extLst>
              <p:ext uri="{1162E1C5-73C7-4A58-AE30-91384D911F3F}">
                <p184:classification xmlns:p184="http://schemas.microsoft.com/office/powerpoint/2018/4/main" val="ftr"/>
              </p:ext>
            </p:extLst>
          </p:nvPr>
        </p:nvSpPr>
        <p:spPr>
          <a:xfrm>
            <a:off x="11271250" y="6736080"/>
            <a:ext cx="942975" cy="121920"/>
          </a:xfrm>
          <a:prstGeom prst="rect">
            <a:avLst/>
          </a:prstGeom>
        </p:spPr>
        <p:txBody>
          <a:bodyPr horzOverflow="overflow" lIns="0" tIns="0" rIns="0" bIns="0">
            <a:spAutoFit/>
          </a:bodyPr>
          <a:lstStyle/>
          <a:p>
            <a:pPr algn="l"/>
            <a:r>
              <a:rPr lang="en-GB" sz="800">
                <a:solidFill>
                  <a:srgbClr val="000000"/>
                </a:solidFill>
                <a:latin typeface="Calibri" panose="020F0502020204030204" pitchFamily="34" charset="0"/>
                <a:cs typeface="Calibri" panose="020F0502020204030204" pitchFamily="34" charset="0"/>
              </a:rPr>
              <a:t>Company Confidential</a:t>
            </a:r>
          </a:p>
        </p:txBody>
      </p:sp>
    </p:spTree>
    <p:extLst>
      <p:ext uri="{BB962C8B-B14F-4D97-AF65-F5344CB8AC3E}">
        <p14:creationId xmlns:p14="http://schemas.microsoft.com/office/powerpoint/2010/main" val="22849122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51" r:id="rId3"/>
    <p:sldLayoutId id="2147483675" r:id="rId4"/>
    <p:sldLayoutId id="2147483649" r:id="rId5"/>
    <p:sldLayoutId id="2147483676" r:id="rId6"/>
    <p:sldLayoutId id="2147483650" r:id="rId7"/>
    <p:sldLayoutId id="2147483660" r:id="rId8"/>
    <p:sldLayoutId id="2147483652" r:id="rId9"/>
    <p:sldLayoutId id="2147483661" r:id="rId10"/>
    <p:sldLayoutId id="2147483672" r:id="rId11"/>
    <p:sldLayoutId id="2147483662" r:id="rId12"/>
    <p:sldLayoutId id="2147483671" r:id="rId13"/>
    <p:sldLayoutId id="2147483663" r:id="rId14"/>
    <p:sldLayoutId id="2147483654" r:id="rId15"/>
    <p:sldLayoutId id="2147483677" r:id="rId16"/>
    <p:sldLayoutId id="2147483680" r:id="rId17"/>
    <p:sldLayoutId id="2147483674" r:id="rId18"/>
    <p:sldLayoutId id="2147483655" r:id="rId19"/>
    <p:sldLayoutId id="2147483673" r:id="rId20"/>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500"/>
        </a:spcBef>
        <a:spcAft>
          <a:spcPts val="500"/>
        </a:spcAft>
        <a:buFont typeface="Arial" panose="020B0604020202020204" pitchFamily="34" charset="0"/>
        <a:buNone/>
        <a:defRPr sz="1800" kern="1200">
          <a:solidFill>
            <a:schemeClr val="tx1"/>
          </a:solidFill>
          <a:latin typeface="+mn-lt"/>
          <a:ea typeface="+mn-ea"/>
          <a:cs typeface="+mn-cs"/>
        </a:defRPr>
      </a:lvl1pPr>
      <a:lvl2pPr marL="265113" indent="-228600" algn="l" defTabSz="914400" rtl="0" eaLnBrk="1" latinLnBrk="0" hangingPunct="1">
        <a:lnSpc>
          <a:spcPct val="90000"/>
        </a:lnSpc>
        <a:spcBef>
          <a:spcPts val="200"/>
        </a:spcBef>
        <a:spcAft>
          <a:spcPts val="200"/>
        </a:spcAft>
        <a:buFont typeface="Arial" panose="020B0604020202020204" pitchFamily="34" charset="0"/>
        <a:buChar char="•"/>
        <a:defRPr sz="1800" kern="1200">
          <a:solidFill>
            <a:schemeClr val="tx1"/>
          </a:solidFill>
          <a:latin typeface="+mn-lt"/>
          <a:ea typeface="+mn-ea"/>
          <a:cs typeface="+mn-cs"/>
        </a:defRPr>
      </a:lvl2pPr>
      <a:lvl3pPr marL="538163" indent="-228600" algn="l" defTabSz="914400" rtl="0" eaLnBrk="1" latinLnBrk="0" hangingPunct="1">
        <a:lnSpc>
          <a:spcPct val="90000"/>
        </a:lnSpc>
        <a:spcBef>
          <a:spcPts val="200"/>
        </a:spcBef>
        <a:spcAft>
          <a:spcPts val="200"/>
        </a:spcAft>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b="1" kern="1200">
          <a:solidFill>
            <a:schemeClr val="accent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32" userDrawn="1">
          <p15:clr>
            <a:srgbClr val="F26B43"/>
          </p15:clr>
        </p15:guide>
        <p15:guide id="5" orient="horz" pos="822" userDrawn="1">
          <p15:clr>
            <a:srgbClr val="F26B43"/>
          </p15:clr>
        </p15:guide>
        <p15:guide id="6" orient="horz" pos="1071" userDrawn="1">
          <p15:clr>
            <a:srgbClr val="F26B43"/>
          </p15:clr>
        </p15:guide>
        <p15:guide id="7" pos="529" userDrawn="1">
          <p15:clr>
            <a:srgbClr val="F26B43"/>
          </p15:clr>
        </p15:guide>
        <p15:guide id="8" pos="7151" userDrawn="1">
          <p15:clr>
            <a:srgbClr val="F26B43"/>
          </p15:clr>
        </p15:guide>
        <p15:guide id="9" orient="horz" pos="12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A022-5B89-44F4-9B37-98A0995B2DA5}"/>
              </a:ext>
            </a:extLst>
          </p:cNvPr>
          <p:cNvSpPr>
            <a:spLocks noGrp="1"/>
          </p:cNvSpPr>
          <p:nvPr>
            <p:ph type="title"/>
          </p:nvPr>
        </p:nvSpPr>
        <p:spPr>
          <a:xfrm>
            <a:off x="838200" y="377482"/>
            <a:ext cx="10515600" cy="927443"/>
          </a:xfrm>
          <a:prstGeom prst="rect">
            <a:avLst/>
          </a:prstGeom>
        </p:spPr>
        <p:txBody>
          <a:bodyPr vert="horz" lIns="91440" tIns="45720" rIns="91440" bIns="4572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44B114-A457-47D5-9622-F5F984767B9A}"/>
              </a:ext>
            </a:extLst>
          </p:cNvPr>
          <p:cNvSpPr>
            <a:spLocks noGrp="1"/>
          </p:cNvSpPr>
          <p:nvPr>
            <p:ph type="body" idx="1"/>
          </p:nvPr>
        </p:nvSpPr>
        <p:spPr>
          <a:xfrm>
            <a:off x="838200" y="1916115"/>
            <a:ext cx="10515600" cy="426084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FA809BE-B978-4D42-BAA9-0E5A49AEB806}"/>
              </a:ext>
            </a:extLst>
          </p:cNvPr>
          <p:cNvSpPr>
            <a:spLocks noGrp="1"/>
          </p:cNvSpPr>
          <p:nvPr>
            <p:ph type="ftr" sz="quarter" idx="3"/>
          </p:nvPr>
        </p:nvSpPr>
        <p:spPr>
          <a:xfrm>
            <a:off x="838200" y="6444052"/>
            <a:ext cx="8699158" cy="277423"/>
          </a:xfrm>
          <a:prstGeom prst="rect">
            <a:avLst/>
          </a:prstGeom>
        </p:spPr>
        <p:txBody>
          <a:bodyPr vert="horz" lIns="91440" tIns="45720" rIns="91440" bIns="45720" rtlCol="0" anchor="b"/>
          <a:lstStyle>
            <a:lvl1pPr algn="l">
              <a:defRPr sz="1000">
                <a:solidFill>
                  <a:schemeClr val="tx2">
                    <a:lumMod val="50000"/>
                    <a:lumOff val="50000"/>
                  </a:schemeClr>
                </a:solidFill>
              </a:defRPr>
            </a:lvl1pPr>
          </a:lstStyle>
          <a:p>
            <a:r>
              <a:rPr lang="en-GB"/>
              <a:t>DHCJ meeting at RCJ 27 March 2023</a:t>
            </a:r>
          </a:p>
        </p:txBody>
      </p:sp>
      <p:sp>
        <p:nvSpPr>
          <p:cNvPr id="6" name="Slide Number Placeholder 5">
            <a:extLst>
              <a:ext uri="{FF2B5EF4-FFF2-40B4-BE49-F238E27FC236}">
                <a16:creationId xmlns:a16="http://schemas.microsoft.com/office/drawing/2014/main" id="{E05009C9-66A5-4F35-8975-A12F441B2C1B}"/>
              </a:ext>
            </a:extLst>
          </p:cNvPr>
          <p:cNvSpPr>
            <a:spLocks noGrp="1"/>
          </p:cNvSpPr>
          <p:nvPr>
            <p:ph type="sldNum" sz="quarter" idx="4"/>
          </p:nvPr>
        </p:nvSpPr>
        <p:spPr>
          <a:xfrm>
            <a:off x="10935730" y="6444052"/>
            <a:ext cx="418069" cy="277423"/>
          </a:xfrm>
          <a:prstGeom prst="rect">
            <a:avLst/>
          </a:prstGeom>
        </p:spPr>
        <p:txBody>
          <a:bodyPr vert="horz" lIns="91440" tIns="45720" rIns="91440" bIns="45720" rtlCol="0" anchor="b"/>
          <a:lstStyle>
            <a:lvl1pPr algn="r">
              <a:defRPr sz="1000">
                <a:solidFill>
                  <a:schemeClr val="accent1"/>
                </a:solidFill>
                <a:latin typeface="+mj-lt"/>
              </a:defRPr>
            </a:lvl1pPr>
          </a:lstStyle>
          <a:p>
            <a:fld id="{E60C3A8B-1597-4A78-AD08-BDE0D8FE758B}" type="slidenum">
              <a:rPr lang="en-GB" smtClean="0"/>
              <a:pPr/>
              <a:t>‹#›</a:t>
            </a:fld>
            <a:endParaRPr lang="en-GB"/>
          </a:p>
        </p:txBody>
      </p:sp>
      <p:sp>
        <p:nvSpPr>
          <p:cNvPr id="7" name="Date Placeholder 6">
            <a:extLst>
              <a:ext uri="{FF2B5EF4-FFF2-40B4-BE49-F238E27FC236}">
                <a16:creationId xmlns:a16="http://schemas.microsoft.com/office/drawing/2014/main" id="{40FC5C99-D2A1-44D2-BB88-ED4437D14E84}"/>
              </a:ext>
            </a:extLst>
          </p:cNvPr>
          <p:cNvSpPr>
            <a:spLocks noGrp="1"/>
          </p:cNvSpPr>
          <p:nvPr>
            <p:ph type="dt" sz="half" idx="2"/>
          </p:nvPr>
        </p:nvSpPr>
        <p:spPr>
          <a:xfrm>
            <a:off x="9669163" y="6444052"/>
            <a:ext cx="1134762" cy="277423"/>
          </a:xfrm>
          <a:prstGeom prst="rect">
            <a:avLst/>
          </a:prstGeom>
        </p:spPr>
        <p:txBody>
          <a:bodyPr vert="horz" lIns="91440" tIns="45720" rIns="91440" bIns="45720" rtlCol="0" anchor="b"/>
          <a:lstStyle>
            <a:lvl1pPr>
              <a:defRPr lang="en-GB" sz="1000" smtClean="0">
                <a:solidFill>
                  <a:schemeClr val="accent1"/>
                </a:solidFill>
                <a:latin typeface="+mj-lt"/>
              </a:defRPr>
            </a:lvl1pPr>
          </a:lstStyle>
          <a:p>
            <a:pPr algn="r"/>
            <a:r>
              <a:rPr lang="en-US"/>
              <a:t>24/03/2023</a:t>
            </a:r>
            <a:endParaRPr lang="en-GB"/>
          </a:p>
        </p:txBody>
      </p:sp>
      <p:grpSp>
        <p:nvGrpSpPr>
          <p:cNvPr id="13" name="Group 12">
            <a:extLst>
              <a:ext uri="{FF2B5EF4-FFF2-40B4-BE49-F238E27FC236}">
                <a16:creationId xmlns:a16="http://schemas.microsoft.com/office/drawing/2014/main" id="{A62716D7-5F2C-4429-81CB-BFA6C373DA12}"/>
              </a:ext>
            </a:extLst>
          </p:cNvPr>
          <p:cNvGrpSpPr/>
          <p:nvPr userDrawn="1"/>
        </p:nvGrpSpPr>
        <p:grpSpPr>
          <a:xfrm>
            <a:off x="838200" y="6419339"/>
            <a:ext cx="10515600" cy="283602"/>
            <a:chOff x="838200" y="6419339"/>
            <a:chExt cx="10515600" cy="283602"/>
          </a:xfrm>
        </p:grpSpPr>
        <p:cxnSp>
          <p:nvCxnSpPr>
            <p:cNvPr id="9" name="Straight Connector 8">
              <a:extLst>
                <a:ext uri="{FF2B5EF4-FFF2-40B4-BE49-F238E27FC236}">
                  <a16:creationId xmlns:a16="http://schemas.microsoft.com/office/drawing/2014/main" id="{8F304248-EB0E-4D3F-AD02-B884CD692230}"/>
                </a:ext>
              </a:extLst>
            </p:cNvPr>
            <p:cNvCxnSpPr/>
            <p:nvPr userDrawn="1"/>
          </p:nvCxnSpPr>
          <p:spPr>
            <a:xfrm>
              <a:off x="838200" y="6419339"/>
              <a:ext cx="10515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A52B37-C2E8-489B-B574-0C3E2B7544C4}"/>
                </a:ext>
              </a:extLst>
            </p:cNvPr>
            <p:cNvCxnSpPr/>
            <p:nvPr userDrawn="1"/>
          </p:nvCxnSpPr>
          <p:spPr>
            <a:xfrm>
              <a:off x="10867768" y="6515574"/>
              <a:ext cx="0" cy="187367"/>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C2D03080-C753-4438-B338-E6F8C0ADC296}"/>
              </a:ext>
            </a:extLst>
          </p:cNvPr>
          <p:cNvSpPr txBox="1"/>
          <p:nvPr>
            <p:extLst>
              <p:ext uri="{1162E1C5-73C7-4A58-AE30-91384D911F3F}">
                <p184:classification xmlns:p184="http://schemas.microsoft.com/office/powerpoint/2018/4/main" val="ftr"/>
              </p:ext>
            </p:extLst>
          </p:nvPr>
        </p:nvSpPr>
        <p:spPr>
          <a:xfrm>
            <a:off x="11271250" y="6736080"/>
            <a:ext cx="942975" cy="121920"/>
          </a:xfrm>
          <a:prstGeom prst="rect">
            <a:avLst/>
          </a:prstGeom>
        </p:spPr>
        <p:txBody>
          <a:bodyPr horzOverflow="overflow" lIns="0" tIns="0" rIns="0" bIns="0">
            <a:spAutoFit/>
          </a:bodyPr>
          <a:lstStyle/>
          <a:p>
            <a:pPr algn="l"/>
            <a:r>
              <a:rPr lang="en-GB" sz="800">
                <a:solidFill>
                  <a:srgbClr val="000000"/>
                </a:solidFill>
                <a:latin typeface="Calibri" panose="020F0502020204030204" pitchFamily="34" charset="0"/>
                <a:cs typeface="Calibri" panose="020F0502020204030204" pitchFamily="34" charset="0"/>
              </a:rPr>
              <a:t>Company Confidential</a:t>
            </a:r>
          </a:p>
        </p:txBody>
      </p:sp>
    </p:spTree>
    <p:extLst>
      <p:ext uri="{BB962C8B-B14F-4D97-AF65-F5344CB8AC3E}">
        <p14:creationId xmlns:p14="http://schemas.microsoft.com/office/powerpoint/2010/main" val="126903011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500"/>
        </a:spcBef>
        <a:spcAft>
          <a:spcPts val="500"/>
        </a:spcAft>
        <a:buFont typeface="Arial" panose="020B0604020202020204" pitchFamily="34" charset="0"/>
        <a:buNone/>
        <a:defRPr sz="1800" kern="1200">
          <a:solidFill>
            <a:schemeClr val="tx1"/>
          </a:solidFill>
          <a:latin typeface="+mn-lt"/>
          <a:ea typeface="+mn-ea"/>
          <a:cs typeface="+mn-cs"/>
        </a:defRPr>
      </a:lvl1pPr>
      <a:lvl2pPr marL="265113" indent="-228600" algn="l" defTabSz="914400" rtl="0" eaLnBrk="1" latinLnBrk="0" hangingPunct="1">
        <a:lnSpc>
          <a:spcPct val="90000"/>
        </a:lnSpc>
        <a:spcBef>
          <a:spcPts val="200"/>
        </a:spcBef>
        <a:spcAft>
          <a:spcPts val="200"/>
        </a:spcAft>
        <a:buFont typeface="Arial" panose="020B0604020202020204" pitchFamily="34" charset="0"/>
        <a:buChar char="•"/>
        <a:defRPr sz="1800" kern="1200">
          <a:solidFill>
            <a:schemeClr val="tx1"/>
          </a:solidFill>
          <a:latin typeface="+mn-lt"/>
          <a:ea typeface="+mn-ea"/>
          <a:cs typeface="+mn-cs"/>
        </a:defRPr>
      </a:lvl2pPr>
      <a:lvl3pPr marL="538163" indent="-228600" algn="l" defTabSz="914400" rtl="0" eaLnBrk="1" latinLnBrk="0" hangingPunct="1">
        <a:lnSpc>
          <a:spcPct val="90000"/>
        </a:lnSpc>
        <a:spcBef>
          <a:spcPts val="200"/>
        </a:spcBef>
        <a:spcAft>
          <a:spcPts val="200"/>
        </a:spcAft>
        <a:buFont typeface="Arial" panose="020B0604020202020204" pitchFamily="34" charset="0"/>
        <a:buChar char="•"/>
        <a:defRPr sz="18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b="1" kern="1200">
          <a:solidFill>
            <a:schemeClr val="accent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guide id="5" orient="horz" pos="822">
          <p15:clr>
            <a:srgbClr val="F26B43"/>
          </p15:clr>
        </p15:guide>
        <p15:guide id="6" orient="horz" pos="1071">
          <p15:clr>
            <a:srgbClr val="F26B43"/>
          </p15:clr>
        </p15:guide>
        <p15:guide id="7" pos="529">
          <p15:clr>
            <a:srgbClr val="F26B43"/>
          </p15:clr>
        </p15:guide>
        <p15:guide id="8" pos="7151">
          <p15:clr>
            <a:srgbClr val="F26B43"/>
          </p15:clr>
        </p15:guide>
        <p15:guide id="9" orient="horz" pos="120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www.officialinjuryclaim.org.uk/help-hub/"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9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380-9705-4379-B411-BF90E6F33CE1}"/>
              </a:ext>
            </a:extLst>
          </p:cNvPr>
          <p:cNvSpPr>
            <a:spLocks noGrp="1"/>
          </p:cNvSpPr>
          <p:nvPr>
            <p:ph type="title"/>
          </p:nvPr>
        </p:nvSpPr>
        <p:spPr/>
        <p:txBody>
          <a:bodyPr/>
          <a:lstStyle/>
          <a:p>
            <a:r>
              <a:rPr lang="en-GB" sz="8800"/>
              <a:t>Welcome</a:t>
            </a:r>
          </a:p>
        </p:txBody>
      </p:sp>
      <p:sp>
        <p:nvSpPr>
          <p:cNvPr id="3" name="Text Placeholder 2">
            <a:extLst>
              <a:ext uri="{FF2B5EF4-FFF2-40B4-BE49-F238E27FC236}">
                <a16:creationId xmlns:a16="http://schemas.microsoft.com/office/drawing/2014/main" id="{01C4728C-D0AF-4DFA-ABA8-0EFF2AD4A2DD}"/>
              </a:ext>
            </a:extLst>
          </p:cNvPr>
          <p:cNvSpPr>
            <a:spLocks noGrp="1"/>
          </p:cNvSpPr>
          <p:nvPr>
            <p:ph type="body" idx="1"/>
          </p:nvPr>
        </p:nvSpPr>
        <p:spPr/>
        <p:txBody>
          <a:bodyPr/>
          <a:lstStyle/>
          <a:p>
            <a:r>
              <a:rPr lang="en-GB"/>
              <a:t>Industry Feedback Roundtable</a:t>
            </a:r>
          </a:p>
        </p:txBody>
      </p:sp>
    </p:spTree>
    <p:extLst>
      <p:ext uri="{BB962C8B-B14F-4D97-AF65-F5344CB8AC3E}">
        <p14:creationId xmlns:p14="http://schemas.microsoft.com/office/powerpoint/2010/main" val="1133872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710FB-63FE-4E5F-4C7A-16F8BF04B94F}"/>
              </a:ext>
            </a:extLst>
          </p:cNvPr>
          <p:cNvSpPr>
            <a:spLocks noGrp="1"/>
          </p:cNvSpPr>
          <p:nvPr>
            <p:ph type="title"/>
          </p:nvPr>
        </p:nvSpPr>
        <p:spPr/>
        <p:txBody>
          <a:bodyPr/>
          <a:lstStyle/>
          <a:p>
            <a:r>
              <a:rPr lang="en-GB"/>
              <a:t>OIC Help Hub</a:t>
            </a:r>
          </a:p>
        </p:txBody>
      </p:sp>
      <p:pic>
        <p:nvPicPr>
          <p:cNvPr id="1026" name="Picture 2" descr="Screens PNG, Screens Transparent Background - FreeIconsPNG">
            <a:extLst>
              <a:ext uri="{FF2B5EF4-FFF2-40B4-BE49-F238E27FC236}">
                <a16:creationId xmlns:a16="http://schemas.microsoft.com/office/drawing/2014/main" id="{B02C5CB1-5CD3-54CA-662E-0D7CD8713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506" y="1395141"/>
            <a:ext cx="5837092" cy="4801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FF18414-0A63-0680-AF1E-17752279D9A7}"/>
              </a:ext>
            </a:extLst>
          </p:cNvPr>
          <p:cNvPicPr>
            <a:picLocks noChangeAspect="1"/>
          </p:cNvPicPr>
          <p:nvPr/>
        </p:nvPicPr>
        <p:blipFill>
          <a:blip r:embed="rId3"/>
          <a:stretch>
            <a:fillRect/>
          </a:stretch>
        </p:blipFill>
        <p:spPr>
          <a:xfrm>
            <a:off x="3697407" y="1634994"/>
            <a:ext cx="4696317" cy="3004414"/>
          </a:xfrm>
          <a:prstGeom prst="rect">
            <a:avLst/>
          </a:prstGeom>
        </p:spPr>
      </p:pic>
      <p:sp>
        <p:nvSpPr>
          <p:cNvPr id="3" name="TextBox 2">
            <a:extLst>
              <a:ext uri="{FF2B5EF4-FFF2-40B4-BE49-F238E27FC236}">
                <a16:creationId xmlns:a16="http://schemas.microsoft.com/office/drawing/2014/main" id="{98C398F3-CA41-0C2E-B65D-B2B4A72591F4}"/>
              </a:ext>
            </a:extLst>
          </p:cNvPr>
          <p:cNvSpPr txBox="1"/>
          <p:nvPr/>
        </p:nvSpPr>
        <p:spPr>
          <a:xfrm>
            <a:off x="7156646" y="5513658"/>
            <a:ext cx="49147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alibri Light"/>
                <a:ea typeface="Calibri" panose="020F0502020204030204" pitchFamily="34" charset="0"/>
                <a:cs typeface="+mn-cs"/>
              </a:rPr>
              <a:t>Visi</a:t>
            </a:r>
            <a:r>
              <a:rPr lang="en-GB" sz="1600">
                <a:solidFill>
                  <a:srgbClr val="000000"/>
                </a:solidFill>
                <a:latin typeface="Calibri Light"/>
                <a:ea typeface="Calibri" panose="020F0502020204030204" pitchFamily="34" charset="0"/>
              </a:rPr>
              <a:t>t our Help Hub and explore the content available here: </a:t>
            </a:r>
            <a:r>
              <a:rPr lang="en-GB" sz="1600" b="1">
                <a:hlinkClick r:id="rId4">
                  <a:extLst>
                    <a:ext uri="{A12FA001-AC4F-418D-AE19-62706E023703}">
                      <ahyp:hlinkClr xmlns:ahyp="http://schemas.microsoft.com/office/drawing/2018/hyperlinkcolor" val="tx"/>
                    </a:ext>
                  </a:extLst>
                </a:hlinkClick>
              </a:rPr>
              <a:t>www.officialinjuryclaim.org.uk/help-hub</a:t>
            </a:r>
            <a:endParaRPr kumimoji="0" lang="en-GB" sz="1600" b="1" i="0" u="none" strike="noStrike" kern="1200" cap="none" spc="0" normalizeH="0" baseline="0" noProof="0">
              <a:ln>
                <a:noFill/>
              </a:ln>
              <a:effectLst/>
              <a:uLnTx/>
              <a:uFillTx/>
              <a:latin typeface="Calibri Light"/>
              <a:ea typeface="+mn-ea"/>
              <a:cs typeface="+mn-cs"/>
            </a:endParaRPr>
          </a:p>
        </p:txBody>
      </p:sp>
      <p:sp>
        <p:nvSpPr>
          <p:cNvPr id="4" name="Slide Number Placeholder 3">
            <a:extLst>
              <a:ext uri="{FF2B5EF4-FFF2-40B4-BE49-F238E27FC236}">
                <a16:creationId xmlns:a16="http://schemas.microsoft.com/office/drawing/2014/main" id="{37BF2D3B-C3EB-E6DE-F607-2C5C473AD7FD}"/>
              </a:ext>
            </a:extLst>
          </p:cNvPr>
          <p:cNvSpPr>
            <a:spLocks noGrp="1"/>
          </p:cNvSpPr>
          <p:nvPr>
            <p:ph type="sldNum" sz="quarter" idx="12"/>
          </p:nvPr>
        </p:nvSpPr>
        <p:spPr/>
        <p:txBody>
          <a:bodyPr/>
          <a:lstStyle/>
          <a:p>
            <a:fld id="{E60C3A8B-1597-4A78-AD08-BDE0D8FE758B}" type="slidenum">
              <a:rPr lang="en-GB" smtClean="0"/>
              <a:pPr/>
              <a:t>10</a:t>
            </a:fld>
            <a:endParaRPr lang="en-GB"/>
          </a:p>
        </p:txBody>
      </p:sp>
    </p:spTree>
    <p:extLst>
      <p:ext uri="{BB962C8B-B14F-4D97-AF65-F5344CB8AC3E}">
        <p14:creationId xmlns:p14="http://schemas.microsoft.com/office/powerpoint/2010/main" val="3104923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50B6-7174-4FD6-9C02-EADD88D8DE81}"/>
              </a:ext>
            </a:extLst>
          </p:cNvPr>
          <p:cNvSpPr>
            <a:spLocks noGrp="1"/>
          </p:cNvSpPr>
          <p:nvPr>
            <p:ph type="title"/>
          </p:nvPr>
        </p:nvSpPr>
        <p:spPr/>
        <p:txBody>
          <a:bodyPr/>
          <a:lstStyle/>
          <a:p>
            <a:r>
              <a:rPr lang="en-GB"/>
              <a:t>Previous Feedback</a:t>
            </a:r>
          </a:p>
        </p:txBody>
      </p:sp>
      <p:sp>
        <p:nvSpPr>
          <p:cNvPr id="7" name="Slide Number Placeholder 6">
            <a:extLst>
              <a:ext uri="{FF2B5EF4-FFF2-40B4-BE49-F238E27FC236}">
                <a16:creationId xmlns:a16="http://schemas.microsoft.com/office/drawing/2014/main" id="{80E8BE88-65B5-449E-BF02-F6A7990C26D5}"/>
              </a:ext>
            </a:extLst>
          </p:cNvPr>
          <p:cNvSpPr>
            <a:spLocks noGrp="1"/>
          </p:cNvSpPr>
          <p:nvPr>
            <p:ph type="sldNum" sz="quarter" idx="12"/>
          </p:nvPr>
        </p:nvSpPr>
        <p:spPr/>
        <p:txBody>
          <a:bodyPr/>
          <a:lstStyle/>
          <a:p>
            <a:fld id="{E60C3A8B-1597-4A78-AD08-BDE0D8FE758B}" type="slidenum">
              <a:rPr lang="en-GB" smtClean="0"/>
              <a:pPr/>
              <a:t>11</a:t>
            </a:fld>
            <a:endParaRPr lang="en-GB"/>
          </a:p>
        </p:txBody>
      </p:sp>
      <p:sp>
        <p:nvSpPr>
          <p:cNvPr id="14" name="Text Placeholder 6">
            <a:extLst>
              <a:ext uri="{FF2B5EF4-FFF2-40B4-BE49-F238E27FC236}">
                <a16:creationId xmlns:a16="http://schemas.microsoft.com/office/drawing/2014/main" id="{001B5C7D-E5B6-EE03-DC03-ED8C604624F3}"/>
              </a:ext>
            </a:extLst>
          </p:cNvPr>
          <p:cNvSpPr>
            <a:spLocks noGrp="1"/>
          </p:cNvSpPr>
          <p:nvPr>
            <p:ph type="body" sz="half" idx="13"/>
          </p:nvPr>
        </p:nvSpPr>
        <p:spPr>
          <a:xfrm>
            <a:off x="831849" y="1242887"/>
            <a:ext cx="10514011" cy="395291"/>
          </a:xfrm>
        </p:spPr>
        <p:txBody>
          <a:bodyPr/>
          <a:lstStyle/>
          <a:p>
            <a:r>
              <a:rPr lang="en-GB" sz="1800">
                <a:solidFill>
                  <a:schemeClr val="tx2"/>
                </a:solidFill>
              </a:rPr>
              <a:t>Here are the high-level themes taken from across the previous claimant and defendant roundtable sessions:</a:t>
            </a:r>
          </a:p>
        </p:txBody>
      </p:sp>
      <p:grpSp>
        <p:nvGrpSpPr>
          <p:cNvPr id="3" name="Group 2">
            <a:extLst>
              <a:ext uri="{FF2B5EF4-FFF2-40B4-BE49-F238E27FC236}">
                <a16:creationId xmlns:a16="http://schemas.microsoft.com/office/drawing/2014/main" id="{111FA75E-FB31-1D57-B53F-EE445D9EA9C5}"/>
              </a:ext>
            </a:extLst>
          </p:cNvPr>
          <p:cNvGrpSpPr/>
          <p:nvPr/>
        </p:nvGrpSpPr>
        <p:grpSpPr>
          <a:xfrm>
            <a:off x="838200" y="2170330"/>
            <a:ext cx="2836363" cy="1907863"/>
            <a:chOff x="625928" y="2699648"/>
            <a:chExt cx="3439886" cy="2166262"/>
          </a:xfrm>
        </p:grpSpPr>
        <p:sp>
          <p:nvSpPr>
            <p:cNvPr id="8" name="Rectangle 7">
              <a:extLst>
                <a:ext uri="{FF2B5EF4-FFF2-40B4-BE49-F238E27FC236}">
                  <a16:creationId xmlns:a16="http://schemas.microsoft.com/office/drawing/2014/main" id="{2C1F7E0E-6C63-1953-D578-270088E6DB03}"/>
                </a:ext>
              </a:extLst>
            </p:cNvPr>
            <p:cNvSpPr/>
            <p:nvPr/>
          </p:nvSpPr>
          <p:spPr>
            <a:xfrm>
              <a:off x="625928" y="2699648"/>
              <a:ext cx="3439886" cy="2166262"/>
            </a:xfrm>
            <a:prstGeom prst="rect">
              <a:avLst/>
            </a:prstGeom>
            <a:ln>
              <a:noFill/>
            </a:ln>
            <a:effectLst>
              <a:outerShdw dist="38100" dir="5400000" algn="t"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
          <p:nvSpPr>
            <p:cNvPr id="16" name="TextBox 15">
              <a:extLst>
                <a:ext uri="{FF2B5EF4-FFF2-40B4-BE49-F238E27FC236}">
                  <a16:creationId xmlns:a16="http://schemas.microsoft.com/office/drawing/2014/main" id="{5B34EC22-247F-9376-6C2D-0B56DB6EA44F}"/>
                </a:ext>
              </a:extLst>
            </p:cNvPr>
            <p:cNvSpPr txBox="1"/>
            <p:nvPr/>
          </p:nvSpPr>
          <p:spPr>
            <a:xfrm>
              <a:off x="1200459" y="3203959"/>
              <a:ext cx="2294365" cy="1153223"/>
            </a:xfrm>
            <a:prstGeom prst="rect">
              <a:avLst/>
            </a:prstGeom>
            <a:noFill/>
          </p:spPr>
          <p:txBody>
            <a:bodyPr wrap="square" rtlCol="0">
              <a:spAutoFit/>
            </a:bodyPr>
            <a:lstStyle/>
            <a:p>
              <a:pPr algn="ctr"/>
              <a:r>
                <a:rPr lang="en-GB" sz="2000" b="0" i="0">
                  <a:solidFill>
                    <a:schemeClr val="bg1"/>
                  </a:solidFill>
                  <a:effectLst/>
                  <a:latin typeface="museo-sans"/>
                </a:rPr>
                <a:t>Permit recoverable counsel fees</a:t>
              </a:r>
              <a:endParaRPr lang="en-GB" sz="2000" b="1">
                <a:solidFill>
                  <a:schemeClr val="bg1"/>
                </a:solidFill>
              </a:endParaRPr>
            </a:p>
          </p:txBody>
        </p:sp>
      </p:grpSp>
      <p:grpSp>
        <p:nvGrpSpPr>
          <p:cNvPr id="9" name="Group 8">
            <a:extLst>
              <a:ext uri="{FF2B5EF4-FFF2-40B4-BE49-F238E27FC236}">
                <a16:creationId xmlns:a16="http://schemas.microsoft.com/office/drawing/2014/main" id="{798EB3F2-F670-D909-BB9D-5103CBDFC3B9}"/>
              </a:ext>
            </a:extLst>
          </p:cNvPr>
          <p:cNvGrpSpPr/>
          <p:nvPr/>
        </p:nvGrpSpPr>
        <p:grpSpPr>
          <a:xfrm>
            <a:off x="4479524" y="2170324"/>
            <a:ext cx="2836363" cy="1907863"/>
            <a:chOff x="625928" y="2699648"/>
            <a:chExt cx="3439886" cy="2166262"/>
          </a:xfrm>
        </p:grpSpPr>
        <p:sp>
          <p:nvSpPr>
            <p:cNvPr id="10" name="Rectangle 9">
              <a:extLst>
                <a:ext uri="{FF2B5EF4-FFF2-40B4-BE49-F238E27FC236}">
                  <a16:creationId xmlns:a16="http://schemas.microsoft.com/office/drawing/2014/main" id="{280909D6-49E7-3DFA-9A0A-BE25407C6564}"/>
                </a:ext>
              </a:extLst>
            </p:cNvPr>
            <p:cNvSpPr/>
            <p:nvPr/>
          </p:nvSpPr>
          <p:spPr>
            <a:xfrm>
              <a:off x="625928" y="2699648"/>
              <a:ext cx="3439886" cy="2166262"/>
            </a:xfrm>
            <a:prstGeom prst="rect">
              <a:avLst/>
            </a:prstGeom>
            <a:ln>
              <a:noFill/>
            </a:ln>
            <a:effectLst>
              <a:outerShdw dist="38100" dir="5400000" algn="t"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
          <p:nvSpPr>
            <p:cNvPr id="13" name="TextBox 12">
              <a:extLst>
                <a:ext uri="{FF2B5EF4-FFF2-40B4-BE49-F238E27FC236}">
                  <a16:creationId xmlns:a16="http://schemas.microsoft.com/office/drawing/2014/main" id="{D1E15117-F45C-3C15-4637-77C1C509FB62}"/>
                </a:ext>
              </a:extLst>
            </p:cNvPr>
            <p:cNvSpPr txBox="1"/>
            <p:nvPr/>
          </p:nvSpPr>
          <p:spPr>
            <a:xfrm>
              <a:off x="823352" y="3029234"/>
              <a:ext cx="3045037" cy="1502684"/>
            </a:xfrm>
            <a:prstGeom prst="rect">
              <a:avLst/>
            </a:prstGeom>
            <a:noFill/>
          </p:spPr>
          <p:txBody>
            <a:bodyPr wrap="square" rtlCol="0">
              <a:spAutoFit/>
            </a:bodyPr>
            <a:lstStyle/>
            <a:p>
              <a:pPr algn="ctr"/>
              <a:r>
                <a:rPr lang="en-GB" sz="2000" b="0" i="0">
                  <a:solidFill>
                    <a:schemeClr val="bg1"/>
                  </a:solidFill>
                  <a:effectLst/>
                  <a:latin typeface="museo-sans"/>
                </a:rPr>
                <a:t>Improve the claimant’s journey when liability is disputed</a:t>
              </a:r>
              <a:endParaRPr lang="en-GB" sz="2000" b="1">
                <a:solidFill>
                  <a:schemeClr val="bg1"/>
                </a:solidFill>
              </a:endParaRPr>
            </a:p>
          </p:txBody>
        </p:sp>
      </p:grpSp>
      <p:grpSp>
        <p:nvGrpSpPr>
          <p:cNvPr id="18" name="Group 17">
            <a:extLst>
              <a:ext uri="{FF2B5EF4-FFF2-40B4-BE49-F238E27FC236}">
                <a16:creationId xmlns:a16="http://schemas.microsoft.com/office/drawing/2014/main" id="{EB0D55E5-B685-580F-BC91-4246EE950632}"/>
              </a:ext>
            </a:extLst>
          </p:cNvPr>
          <p:cNvGrpSpPr/>
          <p:nvPr/>
        </p:nvGrpSpPr>
        <p:grpSpPr>
          <a:xfrm>
            <a:off x="8120848" y="2170326"/>
            <a:ext cx="2836363" cy="1907863"/>
            <a:chOff x="625928" y="2699648"/>
            <a:chExt cx="3439886" cy="2166262"/>
          </a:xfrm>
        </p:grpSpPr>
        <p:sp>
          <p:nvSpPr>
            <p:cNvPr id="19" name="Rectangle 18">
              <a:extLst>
                <a:ext uri="{FF2B5EF4-FFF2-40B4-BE49-F238E27FC236}">
                  <a16:creationId xmlns:a16="http://schemas.microsoft.com/office/drawing/2014/main" id="{836E6745-BB5F-B52C-FA3E-86DCA9FC2CC9}"/>
                </a:ext>
              </a:extLst>
            </p:cNvPr>
            <p:cNvSpPr/>
            <p:nvPr/>
          </p:nvSpPr>
          <p:spPr>
            <a:xfrm>
              <a:off x="625928" y="2699648"/>
              <a:ext cx="3439886" cy="2166262"/>
            </a:xfrm>
            <a:prstGeom prst="rect">
              <a:avLst/>
            </a:prstGeom>
            <a:ln>
              <a:noFill/>
            </a:ln>
            <a:effectLst>
              <a:outerShdw dist="38100" dir="5400000" algn="t"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
          <p:nvSpPr>
            <p:cNvPr id="20" name="TextBox 19">
              <a:extLst>
                <a:ext uri="{FF2B5EF4-FFF2-40B4-BE49-F238E27FC236}">
                  <a16:creationId xmlns:a16="http://schemas.microsoft.com/office/drawing/2014/main" id="{1E734365-E868-5B31-6BB3-CE8213709DEE}"/>
                </a:ext>
              </a:extLst>
            </p:cNvPr>
            <p:cNvSpPr txBox="1"/>
            <p:nvPr/>
          </p:nvSpPr>
          <p:spPr>
            <a:xfrm>
              <a:off x="778900" y="3029232"/>
              <a:ext cx="3133941" cy="1502684"/>
            </a:xfrm>
            <a:prstGeom prst="rect">
              <a:avLst/>
            </a:prstGeom>
            <a:noFill/>
          </p:spPr>
          <p:txBody>
            <a:bodyPr wrap="square" rtlCol="0">
              <a:spAutoFit/>
            </a:bodyPr>
            <a:lstStyle/>
            <a:p>
              <a:pPr algn="ctr"/>
              <a:r>
                <a:rPr lang="en-GB" sz="2000" b="0" i="0">
                  <a:solidFill>
                    <a:schemeClr val="bg1"/>
                  </a:solidFill>
                  <a:effectLst/>
                  <a:latin typeface="museo-sans"/>
                </a:rPr>
                <a:t>Consider issue with going to court multiple times on the same claim</a:t>
              </a:r>
              <a:endParaRPr lang="en-GB" sz="2000" b="1">
                <a:solidFill>
                  <a:schemeClr val="bg1"/>
                </a:solidFill>
              </a:endParaRPr>
            </a:p>
          </p:txBody>
        </p:sp>
      </p:grpSp>
      <p:grpSp>
        <p:nvGrpSpPr>
          <p:cNvPr id="21" name="Group 20">
            <a:extLst>
              <a:ext uri="{FF2B5EF4-FFF2-40B4-BE49-F238E27FC236}">
                <a16:creationId xmlns:a16="http://schemas.microsoft.com/office/drawing/2014/main" id="{DBF27944-1273-145B-5E24-F2D0F186EC5B}"/>
              </a:ext>
            </a:extLst>
          </p:cNvPr>
          <p:cNvGrpSpPr/>
          <p:nvPr/>
        </p:nvGrpSpPr>
        <p:grpSpPr>
          <a:xfrm>
            <a:off x="2625570" y="4284689"/>
            <a:ext cx="2836363" cy="1907863"/>
            <a:chOff x="625928" y="2699648"/>
            <a:chExt cx="3439886" cy="2166262"/>
          </a:xfrm>
        </p:grpSpPr>
        <p:sp>
          <p:nvSpPr>
            <p:cNvPr id="22" name="Rectangle 21">
              <a:extLst>
                <a:ext uri="{FF2B5EF4-FFF2-40B4-BE49-F238E27FC236}">
                  <a16:creationId xmlns:a16="http://schemas.microsoft.com/office/drawing/2014/main" id="{7C71687E-38B4-C67E-AFC7-A7DAAA0C2DDC}"/>
                </a:ext>
              </a:extLst>
            </p:cNvPr>
            <p:cNvSpPr/>
            <p:nvPr/>
          </p:nvSpPr>
          <p:spPr>
            <a:xfrm>
              <a:off x="625928" y="2699648"/>
              <a:ext cx="3439886" cy="2166262"/>
            </a:xfrm>
            <a:prstGeom prst="rect">
              <a:avLst/>
            </a:prstGeom>
            <a:ln>
              <a:noFill/>
            </a:ln>
            <a:effectLst>
              <a:outerShdw dist="38100" dir="5400000" algn="t"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
          <p:nvSpPr>
            <p:cNvPr id="23" name="TextBox 22">
              <a:extLst>
                <a:ext uri="{FF2B5EF4-FFF2-40B4-BE49-F238E27FC236}">
                  <a16:creationId xmlns:a16="http://schemas.microsoft.com/office/drawing/2014/main" id="{50E09BA2-CE9E-A8C0-36DC-B262FC839F8C}"/>
                </a:ext>
              </a:extLst>
            </p:cNvPr>
            <p:cNvSpPr txBox="1"/>
            <p:nvPr/>
          </p:nvSpPr>
          <p:spPr>
            <a:xfrm>
              <a:off x="879001" y="2969488"/>
              <a:ext cx="2933737" cy="1223115"/>
            </a:xfrm>
            <a:prstGeom prst="rect">
              <a:avLst/>
            </a:prstGeom>
            <a:noFill/>
          </p:spPr>
          <p:txBody>
            <a:bodyPr wrap="square" lIns="91440" tIns="45720" rIns="91440" bIns="45720" rtlCol="0" anchor="t">
              <a:spAutoFit/>
            </a:bodyPr>
            <a:lstStyle/>
            <a:p>
              <a:pPr algn="ctr"/>
              <a:r>
                <a:rPr lang="en-GB" sz="1600" b="0" i="0">
                  <a:solidFill>
                    <a:schemeClr val="bg1"/>
                  </a:solidFill>
                  <a:effectLst/>
                  <a:latin typeface="museo-sans"/>
                </a:rPr>
                <a:t>Medical journey should be similar to LIP (Litigant in Person) to ensure timely medicals and transparency</a:t>
              </a:r>
              <a:endParaRPr lang="en-GB" sz="1600" b="1">
                <a:solidFill>
                  <a:schemeClr val="bg1"/>
                </a:solidFill>
                <a:cs typeface="Calibri Light"/>
              </a:endParaRPr>
            </a:p>
          </p:txBody>
        </p:sp>
      </p:grpSp>
      <p:grpSp>
        <p:nvGrpSpPr>
          <p:cNvPr id="24" name="Group 23">
            <a:extLst>
              <a:ext uri="{FF2B5EF4-FFF2-40B4-BE49-F238E27FC236}">
                <a16:creationId xmlns:a16="http://schemas.microsoft.com/office/drawing/2014/main" id="{43E1D53C-D62C-54B6-BDB7-AD3CA2EE18E4}"/>
              </a:ext>
            </a:extLst>
          </p:cNvPr>
          <p:cNvGrpSpPr/>
          <p:nvPr/>
        </p:nvGrpSpPr>
        <p:grpSpPr>
          <a:xfrm>
            <a:off x="6275772" y="4284686"/>
            <a:ext cx="2836363" cy="1907863"/>
            <a:chOff x="625928" y="2699648"/>
            <a:chExt cx="3439886" cy="2166262"/>
          </a:xfrm>
        </p:grpSpPr>
        <p:sp>
          <p:nvSpPr>
            <p:cNvPr id="25" name="Rectangle 24">
              <a:extLst>
                <a:ext uri="{FF2B5EF4-FFF2-40B4-BE49-F238E27FC236}">
                  <a16:creationId xmlns:a16="http://schemas.microsoft.com/office/drawing/2014/main" id="{FFD86DAF-394D-90B5-8B4D-DE46DFCE913F}"/>
                </a:ext>
              </a:extLst>
            </p:cNvPr>
            <p:cNvSpPr/>
            <p:nvPr/>
          </p:nvSpPr>
          <p:spPr>
            <a:xfrm>
              <a:off x="625928" y="2699648"/>
              <a:ext cx="3439886" cy="2166262"/>
            </a:xfrm>
            <a:prstGeom prst="rect">
              <a:avLst/>
            </a:prstGeom>
            <a:ln>
              <a:noFill/>
            </a:ln>
            <a:effectLst>
              <a:outerShdw dist="38100" dir="5400000" algn="t"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
          <p:nvSpPr>
            <p:cNvPr id="26" name="TextBox 25">
              <a:extLst>
                <a:ext uri="{FF2B5EF4-FFF2-40B4-BE49-F238E27FC236}">
                  <a16:creationId xmlns:a16="http://schemas.microsoft.com/office/drawing/2014/main" id="{4DBDA73A-8CDA-0411-4F4E-F53B18EE3603}"/>
                </a:ext>
              </a:extLst>
            </p:cNvPr>
            <p:cNvSpPr txBox="1"/>
            <p:nvPr/>
          </p:nvSpPr>
          <p:spPr>
            <a:xfrm>
              <a:off x="893342" y="2969492"/>
              <a:ext cx="2905055" cy="1223115"/>
            </a:xfrm>
            <a:prstGeom prst="rect">
              <a:avLst/>
            </a:prstGeom>
            <a:noFill/>
          </p:spPr>
          <p:txBody>
            <a:bodyPr wrap="square" lIns="91440" tIns="45720" rIns="91440" bIns="45720" rtlCol="0" anchor="t">
              <a:spAutoFit/>
            </a:bodyPr>
            <a:lstStyle/>
            <a:p>
              <a:pPr algn="ctr"/>
              <a:r>
                <a:rPr lang="en-GB" sz="1600" b="0" i="0">
                  <a:solidFill>
                    <a:schemeClr val="bg1"/>
                  </a:solidFill>
                  <a:effectLst/>
                  <a:latin typeface="museo-sans"/>
                </a:rPr>
                <a:t>Improve transfer process between compensators and TPAs (third party administrators)</a:t>
              </a:r>
              <a:endParaRPr lang="en-GB" sz="1600" b="1">
                <a:solidFill>
                  <a:schemeClr val="bg1"/>
                </a:solidFill>
                <a:cs typeface="Calibri Light"/>
              </a:endParaRPr>
            </a:p>
          </p:txBody>
        </p:sp>
      </p:grpSp>
    </p:spTree>
    <p:extLst>
      <p:ext uri="{BB962C8B-B14F-4D97-AF65-F5344CB8AC3E}">
        <p14:creationId xmlns:p14="http://schemas.microsoft.com/office/powerpoint/2010/main" val="255273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Let’s take a break</a:t>
            </a:r>
          </a:p>
        </p:txBody>
      </p:sp>
      <p:sp>
        <p:nvSpPr>
          <p:cNvPr id="3" name="Subtitle 2"/>
          <p:cNvSpPr>
            <a:spLocks noGrp="1"/>
          </p:cNvSpPr>
          <p:nvPr>
            <p:ph type="body" idx="1"/>
          </p:nvPr>
        </p:nvSpPr>
        <p:spPr/>
        <p:txBody>
          <a:bodyPr/>
          <a:lstStyle/>
          <a:p>
            <a:r>
              <a:rPr lang="en-US"/>
              <a:t>Time to refresh</a:t>
            </a:r>
          </a:p>
        </p:txBody>
      </p:sp>
      <p:sp>
        <p:nvSpPr>
          <p:cNvPr id="12" name="Slide Number Placeholder 11">
            <a:extLst>
              <a:ext uri="{FF2B5EF4-FFF2-40B4-BE49-F238E27FC236}">
                <a16:creationId xmlns:a16="http://schemas.microsoft.com/office/drawing/2014/main" id="{B2B922A3-33A8-4DEE-AC37-21CA2508FA5F}"/>
              </a:ext>
            </a:extLst>
          </p:cNvPr>
          <p:cNvSpPr>
            <a:spLocks noGrp="1"/>
          </p:cNvSpPr>
          <p:nvPr>
            <p:ph type="sldNum" sz="quarter" idx="12"/>
          </p:nvPr>
        </p:nvSpPr>
        <p:spPr/>
        <p:txBody>
          <a:bodyPr/>
          <a:lstStyle/>
          <a:p>
            <a:fld id="{E60C3A8B-1597-4A78-AD08-BDE0D8FE758B}" type="slidenum">
              <a:rPr lang="en-GB" smtClean="0"/>
              <a:pPr/>
              <a:t>12</a:t>
            </a:fld>
            <a:endParaRPr lang="en-GB"/>
          </a:p>
        </p:txBody>
      </p:sp>
    </p:spTree>
    <p:extLst>
      <p:ext uri="{BB962C8B-B14F-4D97-AF65-F5344CB8AC3E}">
        <p14:creationId xmlns:p14="http://schemas.microsoft.com/office/powerpoint/2010/main" val="155747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6000"/>
              <a:t>Open Floor</a:t>
            </a:r>
          </a:p>
        </p:txBody>
      </p:sp>
      <p:sp>
        <p:nvSpPr>
          <p:cNvPr id="39" name="Slide Number Placeholder 38">
            <a:extLst>
              <a:ext uri="{FF2B5EF4-FFF2-40B4-BE49-F238E27FC236}">
                <a16:creationId xmlns:a16="http://schemas.microsoft.com/office/drawing/2014/main" id="{0F66E6EA-8895-4118-A30A-55E9D9D70DE8}"/>
              </a:ext>
            </a:extLst>
          </p:cNvPr>
          <p:cNvSpPr>
            <a:spLocks noGrp="1"/>
          </p:cNvSpPr>
          <p:nvPr>
            <p:ph type="sldNum" sz="quarter" idx="18"/>
          </p:nvPr>
        </p:nvSpPr>
        <p:spPr/>
        <p:txBody>
          <a:bodyPr/>
          <a:lstStyle/>
          <a:p>
            <a:fld id="{E60C3A8B-1597-4A78-AD08-BDE0D8FE758B}" type="slidenum">
              <a:rPr lang="en-GB" smtClean="0"/>
              <a:pPr/>
              <a:t>13</a:t>
            </a:fld>
            <a:endParaRPr lang="en-GB"/>
          </a:p>
        </p:txBody>
      </p:sp>
    </p:spTree>
    <p:extLst>
      <p:ext uri="{BB962C8B-B14F-4D97-AF65-F5344CB8AC3E}">
        <p14:creationId xmlns:p14="http://schemas.microsoft.com/office/powerpoint/2010/main" val="3996109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CC054FB8-9AED-46CE-5B93-1AB135D2338A}"/>
              </a:ext>
            </a:extLst>
          </p:cNvPr>
          <p:cNvPicPr>
            <a:picLocks noGrp="1" noChangeAspect="1"/>
          </p:cNvPicPr>
          <p:nvPr>
            <p:ph sz="quarter" idx="13"/>
          </p:nvPr>
        </p:nvPicPr>
        <p:blipFill rotWithShape="1">
          <a:blip r:embed="rId2"/>
          <a:srcRect l="7858" r="7858"/>
          <a:stretch/>
        </p:blipFill>
        <p:spPr>
          <a:xfrm>
            <a:off x="3966351" y="10"/>
            <a:ext cx="8669532" cy="6857990"/>
          </a:xfrm>
          <a:prstGeom prst="rect">
            <a:avLst/>
          </a:prstGeom>
        </p:spPr>
      </p:pic>
      <p:sp>
        <p:nvSpPr>
          <p:cNvPr id="15" name="Rectangle 1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5B877E0C-0457-9087-492D-93789B702BD5}"/>
              </a:ext>
            </a:extLst>
          </p:cNvPr>
          <p:cNvSpPr>
            <a:spLocks noGrp="1"/>
          </p:cNvSpPr>
          <p:nvPr>
            <p:ph type="title"/>
          </p:nvPr>
        </p:nvSpPr>
        <p:spPr>
          <a:xfrm>
            <a:off x="335132" y="1571255"/>
            <a:ext cx="6988945" cy="874173"/>
          </a:xfrm>
        </p:spPr>
        <p:txBody>
          <a:bodyPr/>
          <a:lstStyle/>
          <a:p>
            <a:r>
              <a:rPr lang="en-GB" sz="5400"/>
              <a:t>What's next?</a:t>
            </a:r>
            <a:endParaRPr lang="en-US"/>
          </a:p>
        </p:txBody>
      </p:sp>
      <p:sp>
        <p:nvSpPr>
          <p:cNvPr id="16" name="Slide Number Placeholder 3">
            <a:extLst>
              <a:ext uri="{FF2B5EF4-FFF2-40B4-BE49-F238E27FC236}">
                <a16:creationId xmlns:a16="http://schemas.microsoft.com/office/drawing/2014/main" id="{448C4153-A8CC-A7F2-1E0C-1A04D5BAF1BE}"/>
              </a:ext>
            </a:extLst>
          </p:cNvPr>
          <p:cNvSpPr txBox="1">
            <a:spLocks/>
          </p:cNvSpPr>
          <p:nvPr/>
        </p:nvSpPr>
        <p:spPr>
          <a:xfrm>
            <a:off x="10935730" y="6444052"/>
            <a:ext cx="418069" cy="277423"/>
          </a:xfrm>
          <a:prstGeom prst="rect">
            <a:avLst/>
          </a:prstGeom>
        </p:spPr>
        <p:txBody>
          <a:bodyPr vert="horz" lIns="91440" tIns="45720" rIns="91440" bIns="45720" rtlCol="0" anchor="b"/>
          <a:lstStyle>
            <a:defPPr>
              <a:defRPr lang="en-US"/>
            </a:defPPr>
            <a:lvl1pPr marL="0" algn="r" defTabSz="914400" rtl="0" eaLnBrk="1" latinLnBrk="0" hangingPunct="1">
              <a:defRPr sz="10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60C3A8B-1597-4A78-AD08-BDE0D8FE758B}" type="slidenum">
              <a:rPr lang="en-GB" smtClean="0">
                <a:solidFill>
                  <a:prstClr val="white"/>
                </a:solidFill>
                <a:latin typeface="Calibri"/>
              </a:rPr>
              <a:pPr>
                <a:defRPr/>
              </a:pPr>
              <a:t>14</a:t>
            </a:fld>
            <a:endParaRPr lang="en-GB">
              <a:solidFill>
                <a:prstClr val="white"/>
              </a:solidFill>
              <a:latin typeface="Calibri"/>
            </a:endParaRPr>
          </a:p>
        </p:txBody>
      </p:sp>
    </p:spTree>
    <p:extLst>
      <p:ext uri="{BB962C8B-B14F-4D97-AF65-F5344CB8AC3E}">
        <p14:creationId xmlns:p14="http://schemas.microsoft.com/office/powerpoint/2010/main" val="208138945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picture containing indoor, close&#10;&#10;Description automatically generated">
            <a:extLst>
              <a:ext uri="{FF2B5EF4-FFF2-40B4-BE49-F238E27FC236}">
                <a16:creationId xmlns:a16="http://schemas.microsoft.com/office/drawing/2014/main" id="{CC054FB8-9AED-46CE-5B93-1AB135D2338A}"/>
              </a:ext>
            </a:extLst>
          </p:cNvPr>
          <p:cNvPicPr>
            <a:picLocks noGrp="1" noChangeAspect="1"/>
          </p:cNvPicPr>
          <p:nvPr>
            <p:ph sz="quarter" idx="13"/>
          </p:nvPr>
        </p:nvPicPr>
        <p:blipFill rotWithShape="1">
          <a:blip r:embed="rId2"/>
          <a:srcRect l="7862" r="7862"/>
          <a:stretch/>
        </p:blipFill>
        <p:spPr>
          <a:xfrm>
            <a:off x="3522468" y="10"/>
            <a:ext cx="8669532" cy="6857990"/>
          </a:xfrm>
          <a:prstGeom prst="rect">
            <a:avLst/>
          </a:prstGeom>
        </p:spPr>
      </p:pic>
      <p:sp>
        <p:nvSpPr>
          <p:cNvPr id="15" name="Rectangle 1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5B877E0C-0457-9087-492D-93789B702BD5}"/>
              </a:ext>
            </a:extLst>
          </p:cNvPr>
          <p:cNvSpPr>
            <a:spLocks noGrp="1"/>
          </p:cNvSpPr>
          <p:nvPr>
            <p:ph type="title"/>
          </p:nvPr>
        </p:nvSpPr>
        <p:spPr>
          <a:xfrm>
            <a:off x="335132" y="1571255"/>
            <a:ext cx="6988945" cy="874173"/>
          </a:xfrm>
        </p:spPr>
        <p:txBody>
          <a:bodyPr/>
          <a:lstStyle/>
          <a:p>
            <a:r>
              <a:rPr lang="en-GB" sz="5400"/>
              <a:t>Power BI embedded</a:t>
            </a:r>
            <a:endParaRPr lang="en-US" err="1"/>
          </a:p>
        </p:txBody>
      </p:sp>
      <p:sp>
        <p:nvSpPr>
          <p:cNvPr id="16" name="Slide Number Placeholder 3">
            <a:extLst>
              <a:ext uri="{FF2B5EF4-FFF2-40B4-BE49-F238E27FC236}">
                <a16:creationId xmlns:a16="http://schemas.microsoft.com/office/drawing/2014/main" id="{448C4153-A8CC-A7F2-1E0C-1A04D5BAF1BE}"/>
              </a:ext>
            </a:extLst>
          </p:cNvPr>
          <p:cNvSpPr txBox="1">
            <a:spLocks/>
          </p:cNvSpPr>
          <p:nvPr/>
        </p:nvSpPr>
        <p:spPr>
          <a:xfrm>
            <a:off x="10935730" y="6444052"/>
            <a:ext cx="418069" cy="277423"/>
          </a:xfrm>
          <a:prstGeom prst="rect">
            <a:avLst/>
          </a:prstGeom>
        </p:spPr>
        <p:txBody>
          <a:bodyPr vert="horz" lIns="91440" tIns="45720" rIns="91440" bIns="45720" rtlCol="0" anchor="b"/>
          <a:lstStyle>
            <a:defPPr>
              <a:defRPr lang="en-US"/>
            </a:defPPr>
            <a:lvl1pPr marL="0" algn="r" defTabSz="914400" rtl="0" eaLnBrk="1" latinLnBrk="0" hangingPunct="1">
              <a:defRPr sz="10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60C3A8B-1597-4A78-AD08-BDE0D8FE758B}" type="slidenum">
              <a:rPr lang="en-GB" smtClean="0">
                <a:solidFill>
                  <a:prstClr val="white"/>
                </a:solidFill>
                <a:latin typeface="Calibri"/>
              </a:rPr>
              <a:pPr>
                <a:defRPr/>
              </a:pPr>
              <a:t>15</a:t>
            </a:fld>
            <a:endParaRPr lang="en-GB">
              <a:solidFill>
                <a:prstClr val="white"/>
              </a:solidFill>
              <a:latin typeface="Calibri"/>
            </a:endParaRPr>
          </a:p>
        </p:txBody>
      </p:sp>
      <p:sp>
        <p:nvSpPr>
          <p:cNvPr id="4" name="Text Placeholder 17">
            <a:extLst>
              <a:ext uri="{FF2B5EF4-FFF2-40B4-BE49-F238E27FC236}">
                <a16:creationId xmlns:a16="http://schemas.microsoft.com/office/drawing/2014/main" id="{B96ED6D4-B5AC-09BE-2756-A851B27EFCD1}"/>
              </a:ext>
            </a:extLst>
          </p:cNvPr>
          <p:cNvSpPr>
            <a:spLocks noGrp="1"/>
          </p:cNvSpPr>
          <p:nvPr>
            <p:ph type="body" sz="half" idx="14"/>
          </p:nvPr>
        </p:nvSpPr>
        <p:spPr>
          <a:xfrm>
            <a:off x="335263" y="2836269"/>
            <a:ext cx="5256212" cy="395291"/>
          </a:xfrm>
        </p:spPr>
        <p:txBody>
          <a:bodyPr vert="horz" lIns="91440" tIns="45720" rIns="91440" bIns="45720" rtlCol="0" anchor="t">
            <a:noAutofit/>
          </a:bodyPr>
          <a:lstStyle/>
          <a:p>
            <a:r>
              <a:rPr lang="en-GB" b="1">
                <a:solidFill>
                  <a:schemeClr val="tx1"/>
                </a:solidFill>
              </a:rPr>
              <a:t>See what we see…as we see it</a:t>
            </a:r>
            <a:endParaRPr lang="en-GB" b="1">
              <a:solidFill>
                <a:schemeClr val="tx1"/>
              </a:solidFill>
              <a:ea typeface="Calibri"/>
              <a:cs typeface="Calibri"/>
            </a:endParaRPr>
          </a:p>
          <a:p>
            <a:endParaRPr lang="en-GB"/>
          </a:p>
          <a:p>
            <a:endParaRPr lang="en-GB"/>
          </a:p>
        </p:txBody>
      </p:sp>
    </p:spTree>
    <p:extLst>
      <p:ext uri="{BB962C8B-B14F-4D97-AF65-F5344CB8AC3E}">
        <p14:creationId xmlns:p14="http://schemas.microsoft.com/office/powerpoint/2010/main" val="354236843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picture containing grass, outdoor, helmet, clothing&#10;&#10;Description automatically generated">
            <a:extLst>
              <a:ext uri="{FF2B5EF4-FFF2-40B4-BE49-F238E27FC236}">
                <a16:creationId xmlns:a16="http://schemas.microsoft.com/office/drawing/2014/main" id="{CC054FB8-9AED-46CE-5B93-1AB135D2338A}"/>
              </a:ext>
            </a:extLst>
          </p:cNvPr>
          <p:cNvPicPr>
            <a:picLocks noGrp="1" noChangeAspect="1"/>
          </p:cNvPicPr>
          <p:nvPr>
            <p:ph sz="quarter" idx="13"/>
          </p:nvPr>
        </p:nvPicPr>
        <p:blipFill rotWithShape="1">
          <a:blip r:embed="rId2"/>
          <a:srcRect t="9091" r="23289"/>
          <a:stretch/>
        </p:blipFill>
        <p:spPr>
          <a:xfrm>
            <a:off x="3522468" y="10"/>
            <a:ext cx="8669532" cy="6857990"/>
          </a:xfrm>
          <a:prstGeom prst="rect">
            <a:avLst/>
          </a:prstGeom>
        </p:spPr>
      </p:pic>
      <p:sp>
        <p:nvSpPr>
          <p:cNvPr id="15" name="Rectangle 1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5B877E0C-0457-9087-492D-93789B702BD5}"/>
              </a:ext>
            </a:extLst>
          </p:cNvPr>
          <p:cNvSpPr>
            <a:spLocks noGrp="1"/>
          </p:cNvSpPr>
          <p:nvPr>
            <p:ph type="title"/>
          </p:nvPr>
        </p:nvSpPr>
        <p:spPr>
          <a:xfrm>
            <a:off x="335132" y="1571255"/>
            <a:ext cx="6988945" cy="874173"/>
          </a:xfrm>
        </p:spPr>
        <p:txBody>
          <a:bodyPr/>
          <a:lstStyle/>
          <a:p>
            <a:r>
              <a:rPr lang="en-GB" sz="5400"/>
              <a:t>Data quality</a:t>
            </a:r>
            <a:endParaRPr lang="en-US"/>
          </a:p>
        </p:txBody>
      </p:sp>
      <p:sp>
        <p:nvSpPr>
          <p:cNvPr id="16" name="Slide Number Placeholder 3">
            <a:extLst>
              <a:ext uri="{FF2B5EF4-FFF2-40B4-BE49-F238E27FC236}">
                <a16:creationId xmlns:a16="http://schemas.microsoft.com/office/drawing/2014/main" id="{448C4153-A8CC-A7F2-1E0C-1A04D5BAF1BE}"/>
              </a:ext>
            </a:extLst>
          </p:cNvPr>
          <p:cNvSpPr txBox="1">
            <a:spLocks/>
          </p:cNvSpPr>
          <p:nvPr/>
        </p:nvSpPr>
        <p:spPr>
          <a:xfrm>
            <a:off x="10935730" y="6444052"/>
            <a:ext cx="418069" cy="277423"/>
          </a:xfrm>
          <a:prstGeom prst="rect">
            <a:avLst/>
          </a:prstGeom>
        </p:spPr>
        <p:txBody>
          <a:bodyPr vert="horz" lIns="91440" tIns="45720" rIns="91440" bIns="45720" rtlCol="0" anchor="b"/>
          <a:lstStyle>
            <a:defPPr>
              <a:defRPr lang="en-US"/>
            </a:defPPr>
            <a:lvl1pPr marL="0" algn="r" defTabSz="914400" rtl="0" eaLnBrk="1" latinLnBrk="0" hangingPunct="1">
              <a:defRPr sz="10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60C3A8B-1597-4A78-AD08-BDE0D8FE758B}" type="slidenum">
              <a:rPr lang="en-GB" smtClean="0">
                <a:solidFill>
                  <a:prstClr val="white"/>
                </a:solidFill>
                <a:latin typeface="Calibri"/>
              </a:rPr>
              <a:pPr>
                <a:defRPr/>
              </a:pPr>
              <a:t>16</a:t>
            </a:fld>
            <a:endParaRPr lang="en-GB">
              <a:solidFill>
                <a:prstClr val="white"/>
              </a:solidFill>
              <a:latin typeface="Calibri"/>
            </a:endParaRPr>
          </a:p>
        </p:txBody>
      </p:sp>
      <p:pic>
        <p:nvPicPr>
          <p:cNvPr id="2" name="Picture 2" descr="Graphical user interface, application&#10;&#10;Description automatically generated">
            <a:extLst>
              <a:ext uri="{FF2B5EF4-FFF2-40B4-BE49-F238E27FC236}">
                <a16:creationId xmlns:a16="http://schemas.microsoft.com/office/drawing/2014/main" id="{A635A9A8-0FD6-7CFF-1303-5FCF97615637}"/>
              </a:ext>
            </a:extLst>
          </p:cNvPr>
          <p:cNvPicPr>
            <a:picLocks noChangeAspect="1"/>
          </p:cNvPicPr>
          <p:nvPr/>
        </p:nvPicPr>
        <p:blipFill rotWithShape="1">
          <a:blip r:embed="rId3"/>
          <a:srcRect l="521" t="13225" r="379" b="1642"/>
          <a:stretch/>
        </p:blipFill>
        <p:spPr>
          <a:xfrm>
            <a:off x="430259" y="2767377"/>
            <a:ext cx="7010502" cy="3382910"/>
          </a:xfrm>
          <a:prstGeom prst="rect">
            <a:avLst/>
          </a:prstGeom>
        </p:spPr>
      </p:pic>
    </p:spTree>
    <p:extLst>
      <p:ext uri="{BB962C8B-B14F-4D97-AF65-F5344CB8AC3E}">
        <p14:creationId xmlns:p14="http://schemas.microsoft.com/office/powerpoint/2010/main" val="321494594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380-9705-4379-B411-BF90E6F33CE1}"/>
              </a:ext>
            </a:extLst>
          </p:cNvPr>
          <p:cNvSpPr>
            <a:spLocks noGrp="1"/>
          </p:cNvSpPr>
          <p:nvPr>
            <p:ph type="title"/>
          </p:nvPr>
        </p:nvSpPr>
        <p:spPr>
          <a:xfrm>
            <a:off x="831849" y="2461260"/>
            <a:ext cx="10606125" cy="3704590"/>
          </a:xfrm>
        </p:spPr>
        <p:txBody>
          <a:bodyPr/>
          <a:lstStyle/>
          <a:p>
            <a:r>
              <a:rPr lang="en-GB" sz="2400" b="0">
                <a:cs typeface="Calibri"/>
              </a:rPr>
              <a:t>The cadence of a code release drop at 6 monthly intervals has been adopted since Nov 2021. </a:t>
            </a:r>
            <a:br>
              <a:rPr lang="en-GB" sz="2400" b="0">
                <a:cs typeface="Calibri"/>
              </a:rPr>
            </a:br>
            <a:br>
              <a:rPr lang="en-GB" sz="2400" b="0">
                <a:cs typeface="Calibri"/>
              </a:rPr>
            </a:br>
            <a:r>
              <a:rPr lang="en-GB" sz="2400" b="0">
                <a:cs typeface="Calibri"/>
              </a:rPr>
              <a:t>Code dealing with a primary limitation count down releases in November 2023. Beyond that there are currently no significant new releases in the pipeline. We will continue with a regime of bug maintenance and small releases. We are presently considering moving to </a:t>
            </a:r>
            <a:r>
              <a:rPr lang="en-GB" sz="2400" b="0" u="sng">
                <a:cs typeface="Calibri"/>
              </a:rPr>
              <a:t>one</a:t>
            </a:r>
            <a:r>
              <a:rPr lang="en-GB" sz="2400" b="0">
                <a:cs typeface="Calibri"/>
              </a:rPr>
              <a:t> code drop in 2024 and intend to reach out to the API community to discuss that.</a:t>
            </a:r>
            <a:br>
              <a:rPr lang="en-GB" sz="2400" b="0">
                <a:cs typeface="Calibri"/>
              </a:rPr>
            </a:br>
            <a:br>
              <a:rPr lang="en-GB" sz="2400" b="0">
                <a:cs typeface="Calibri"/>
              </a:rPr>
            </a:br>
            <a:r>
              <a:rPr lang="en-GB" sz="2400" b="0">
                <a:cs typeface="Calibri"/>
              </a:rPr>
              <a:t>There is a natural tension between change and enhance (and funding) vs stasis.</a:t>
            </a:r>
          </a:p>
        </p:txBody>
      </p:sp>
      <p:sp>
        <p:nvSpPr>
          <p:cNvPr id="3" name="Text Placeholder 2">
            <a:extLst>
              <a:ext uri="{FF2B5EF4-FFF2-40B4-BE49-F238E27FC236}">
                <a16:creationId xmlns:a16="http://schemas.microsoft.com/office/drawing/2014/main" id="{01C4728C-D0AF-4DFA-ABA8-0EFF2AD4A2DD}"/>
              </a:ext>
            </a:extLst>
          </p:cNvPr>
          <p:cNvSpPr>
            <a:spLocks noGrp="1"/>
          </p:cNvSpPr>
          <p:nvPr>
            <p:ph type="body" idx="1"/>
          </p:nvPr>
        </p:nvSpPr>
        <p:spPr/>
        <p:txBody>
          <a:bodyPr/>
          <a:lstStyle/>
          <a:p>
            <a:r>
              <a:rPr lang="en-GB" sz="3600" b="1"/>
              <a:t>2024 plan &amp; release cadence</a:t>
            </a:r>
          </a:p>
        </p:txBody>
      </p:sp>
      <p:sp>
        <p:nvSpPr>
          <p:cNvPr id="8" name="Slide Number Placeholder 7">
            <a:extLst>
              <a:ext uri="{FF2B5EF4-FFF2-40B4-BE49-F238E27FC236}">
                <a16:creationId xmlns:a16="http://schemas.microsoft.com/office/drawing/2014/main" id="{BE00829E-7116-4068-89F3-E691565A7215}"/>
              </a:ext>
            </a:extLst>
          </p:cNvPr>
          <p:cNvSpPr>
            <a:spLocks noGrp="1"/>
          </p:cNvSpPr>
          <p:nvPr>
            <p:ph type="sldNum" sz="quarter" idx="12"/>
          </p:nvPr>
        </p:nvSpPr>
        <p:spPr/>
        <p:txBody>
          <a:bodyPr/>
          <a:lstStyle/>
          <a:p>
            <a:fld id="{E60C3A8B-1597-4A78-AD08-BDE0D8FE758B}" type="slidenum">
              <a:rPr lang="en-GB" smtClean="0"/>
              <a:pPr/>
              <a:t>17</a:t>
            </a:fld>
            <a:endParaRPr lang="en-GB"/>
          </a:p>
        </p:txBody>
      </p:sp>
    </p:spTree>
    <p:extLst>
      <p:ext uri="{BB962C8B-B14F-4D97-AF65-F5344CB8AC3E}">
        <p14:creationId xmlns:p14="http://schemas.microsoft.com/office/powerpoint/2010/main" val="3447278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alpha val="9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380-9705-4379-B411-BF90E6F33CE1}"/>
              </a:ext>
            </a:extLst>
          </p:cNvPr>
          <p:cNvSpPr>
            <a:spLocks noGrp="1"/>
          </p:cNvSpPr>
          <p:nvPr>
            <p:ph type="title"/>
          </p:nvPr>
        </p:nvSpPr>
        <p:spPr/>
        <p:txBody>
          <a:bodyPr/>
          <a:lstStyle/>
          <a:p>
            <a:r>
              <a:rPr lang="en-GB" sz="8800"/>
              <a:t>Thank you</a:t>
            </a:r>
          </a:p>
        </p:txBody>
      </p:sp>
      <p:sp>
        <p:nvSpPr>
          <p:cNvPr id="3" name="Text Placeholder 2">
            <a:extLst>
              <a:ext uri="{FF2B5EF4-FFF2-40B4-BE49-F238E27FC236}">
                <a16:creationId xmlns:a16="http://schemas.microsoft.com/office/drawing/2014/main" id="{01C4728C-D0AF-4DFA-ABA8-0EFF2AD4A2DD}"/>
              </a:ext>
            </a:extLst>
          </p:cNvPr>
          <p:cNvSpPr>
            <a:spLocks noGrp="1"/>
          </p:cNvSpPr>
          <p:nvPr>
            <p:ph type="body" idx="1"/>
          </p:nvPr>
        </p:nvSpPr>
        <p:spPr/>
        <p:txBody>
          <a:bodyPr/>
          <a:lstStyle/>
          <a:p>
            <a:r>
              <a:rPr lang="en-GB"/>
              <a:t>Industry Feedback Roundtable</a:t>
            </a:r>
          </a:p>
        </p:txBody>
      </p:sp>
    </p:spTree>
    <p:extLst>
      <p:ext uri="{BB962C8B-B14F-4D97-AF65-F5344CB8AC3E}">
        <p14:creationId xmlns:p14="http://schemas.microsoft.com/office/powerpoint/2010/main" val="1931779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14288C5B-A371-4E41-B604-AE9508D255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C3A8B-1597-4A78-AD08-BDE0D8FE758B}" type="slidenum">
              <a:rPr kumimoji="0" lang="en-GB" sz="1000" b="0" i="0" u="none" strike="noStrike" kern="1200" cap="none" spc="0" normalizeH="0" baseline="0" noProof="0" smtClean="0">
                <a:ln>
                  <a:noFill/>
                </a:ln>
                <a:solidFill>
                  <a:srgbClr val="004F5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a:ln>
                <a:noFill/>
              </a:ln>
              <a:solidFill>
                <a:srgbClr val="004F56"/>
              </a:solidFill>
              <a:effectLst/>
              <a:uLnTx/>
              <a:uFillTx/>
              <a:latin typeface="Calibri"/>
              <a:ea typeface="+mn-ea"/>
              <a:cs typeface="+mn-cs"/>
            </a:endParaRPr>
          </a:p>
        </p:txBody>
      </p:sp>
      <p:sp>
        <p:nvSpPr>
          <p:cNvPr id="19" name="Content Placeholder 6">
            <a:extLst>
              <a:ext uri="{FF2B5EF4-FFF2-40B4-BE49-F238E27FC236}">
                <a16:creationId xmlns:a16="http://schemas.microsoft.com/office/drawing/2014/main" id="{90D19C18-EC84-4BF1-9F78-880C11CFC35B}"/>
              </a:ext>
            </a:extLst>
          </p:cNvPr>
          <p:cNvSpPr txBox="1">
            <a:spLocks/>
          </p:cNvSpPr>
          <p:nvPr/>
        </p:nvSpPr>
        <p:spPr>
          <a:xfrm>
            <a:off x="402068" y="3833632"/>
            <a:ext cx="4116139" cy="1990850"/>
          </a:xfrm>
          <a:prstGeom prst="rect">
            <a:avLst/>
          </a:prstGeom>
        </p:spPr>
        <p:txBody>
          <a:bodyPr vert="horz" lIns="91440" tIns="45720" rIns="91440" bIns="45720" rtlCol="0">
            <a:noAutofit/>
          </a:bodyPr>
          <a:lstStyle>
            <a:lvl1pPr marL="233994" indent="-233994" algn="l" defTabSz="457189" rtl="0" eaLnBrk="1" latinLnBrk="0" hangingPunct="1">
              <a:lnSpc>
                <a:spcPct val="100000"/>
              </a:lnSpc>
              <a:spcBef>
                <a:spcPts val="1000"/>
              </a:spcBef>
              <a:buFont typeface="Arial"/>
              <a:buChar char="•"/>
              <a:defRPr sz="2800" kern="1200" baseline="0">
                <a:solidFill>
                  <a:schemeClr val="tx1"/>
                </a:solidFill>
                <a:latin typeface="+mn-lt"/>
                <a:ea typeface="+mn-ea"/>
                <a:cs typeface="+mn-cs"/>
              </a:defRPr>
            </a:lvl1pPr>
            <a:lvl2pPr marL="539987" indent="-233994" algn="l" defTabSz="457189" rtl="0" eaLnBrk="1" latinLnBrk="0" hangingPunct="1">
              <a:lnSpc>
                <a:spcPct val="100000"/>
              </a:lnSpc>
              <a:spcBef>
                <a:spcPts val="800"/>
              </a:spcBef>
              <a:buFont typeface="Arial"/>
              <a:buChar char="•"/>
              <a:defRPr sz="2600" kern="1200" baseline="0">
                <a:solidFill>
                  <a:schemeClr val="tx1"/>
                </a:solidFill>
                <a:latin typeface="+mn-lt"/>
                <a:ea typeface="+mn-ea"/>
                <a:cs typeface="+mn-cs"/>
              </a:defRPr>
            </a:lvl2pPr>
            <a:lvl3pPr marL="899978" indent="-233994" algn="l" defTabSz="457189" rtl="0" eaLnBrk="1" latinLnBrk="0" hangingPunct="1">
              <a:lnSpc>
                <a:spcPct val="100000"/>
              </a:lnSpc>
              <a:spcBef>
                <a:spcPct val="20000"/>
              </a:spcBef>
              <a:buFont typeface="Arial"/>
              <a:buChar char="•"/>
              <a:defRPr sz="2400" kern="1200">
                <a:solidFill>
                  <a:schemeClr val="tx1"/>
                </a:solidFill>
                <a:latin typeface="+mn-lt"/>
                <a:ea typeface="+mn-ea"/>
                <a:cs typeface="+mn-cs"/>
              </a:defRPr>
            </a:lvl3pPr>
            <a:lvl4pPr marL="1169971" indent="-179996" algn="l" defTabSz="457189" rtl="0" eaLnBrk="1" latinLnBrk="0" hangingPunct="1">
              <a:lnSpc>
                <a:spcPct val="100000"/>
              </a:lnSpc>
              <a:spcBef>
                <a:spcPct val="20000"/>
              </a:spcBef>
              <a:buFont typeface="Lucida Grande"/>
              <a:buChar char="–"/>
              <a:defRPr sz="2000" kern="1200">
                <a:solidFill>
                  <a:schemeClr val="tx1"/>
                </a:solidFill>
                <a:latin typeface="+mn-lt"/>
                <a:ea typeface="+mn-ea"/>
                <a:cs typeface="+mn-cs"/>
              </a:defRPr>
            </a:lvl4pPr>
            <a:lvl5pPr marL="1411165" indent="-179996" algn="l" defTabSz="457189" rtl="0" eaLnBrk="1" latinLnBrk="0" hangingPunct="1">
              <a:lnSpc>
                <a:spcPct val="100000"/>
              </a:lnSpc>
              <a:spcBef>
                <a:spcPct val="20000"/>
              </a:spcBef>
              <a:buFont typeface="Lucida Grande"/>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1000"/>
              </a:spcBef>
              <a:spcAft>
                <a:spcPts val="0"/>
              </a:spcAft>
              <a:buClrTx/>
              <a:buSzTx/>
              <a:buFont typeface="Arial"/>
              <a:buNone/>
              <a:tabLst/>
              <a:defRPr/>
            </a:pPr>
            <a:endParaRPr kumimoji="0" lang="en-GB" sz="1400" b="0" i="0" u="none" strike="noStrike" kern="1200" cap="none" spc="0" normalizeH="0" baseline="0" noProof="0">
              <a:ln>
                <a:noFill/>
              </a:ln>
              <a:solidFill>
                <a:srgbClr val="004F56"/>
              </a:solidFill>
              <a:effectLst/>
              <a:uLnTx/>
              <a:uFillTx/>
              <a:latin typeface="Calibri Light"/>
              <a:ea typeface="+mn-ea"/>
              <a:cs typeface="+mn-cs"/>
            </a:endParaRPr>
          </a:p>
        </p:txBody>
      </p:sp>
      <p:sp>
        <p:nvSpPr>
          <p:cNvPr id="20" name="Content Placeholder 6">
            <a:extLst>
              <a:ext uri="{FF2B5EF4-FFF2-40B4-BE49-F238E27FC236}">
                <a16:creationId xmlns:a16="http://schemas.microsoft.com/office/drawing/2014/main" id="{466E67AD-3552-4A06-9B7C-5BAB05C90AD1}"/>
              </a:ext>
            </a:extLst>
          </p:cNvPr>
          <p:cNvSpPr txBox="1">
            <a:spLocks/>
          </p:cNvSpPr>
          <p:nvPr/>
        </p:nvSpPr>
        <p:spPr>
          <a:xfrm>
            <a:off x="4579018" y="1055499"/>
            <a:ext cx="3650582" cy="2594138"/>
          </a:xfrm>
          <a:prstGeom prst="rect">
            <a:avLst/>
          </a:prstGeom>
        </p:spPr>
        <p:txBody>
          <a:bodyPr vert="horz" lIns="91440" tIns="45720" rIns="91440" bIns="45720" rtlCol="0">
            <a:noAutofit/>
          </a:bodyPr>
          <a:lstStyle>
            <a:lvl1pPr marL="233994" indent="-233994" algn="l" defTabSz="457189" rtl="0" eaLnBrk="1" latinLnBrk="0" hangingPunct="1">
              <a:lnSpc>
                <a:spcPct val="100000"/>
              </a:lnSpc>
              <a:spcBef>
                <a:spcPts val="1000"/>
              </a:spcBef>
              <a:buFont typeface="Arial"/>
              <a:buChar char="•"/>
              <a:defRPr sz="2800" kern="1200" baseline="0">
                <a:solidFill>
                  <a:schemeClr val="tx1"/>
                </a:solidFill>
                <a:latin typeface="+mn-lt"/>
                <a:ea typeface="+mn-ea"/>
                <a:cs typeface="+mn-cs"/>
              </a:defRPr>
            </a:lvl1pPr>
            <a:lvl2pPr marL="539987" indent="-233994" algn="l" defTabSz="457189" rtl="0" eaLnBrk="1" latinLnBrk="0" hangingPunct="1">
              <a:lnSpc>
                <a:spcPct val="100000"/>
              </a:lnSpc>
              <a:spcBef>
                <a:spcPts val="800"/>
              </a:spcBef>
              <a:buFont typeface="Arial"/>
              <a:buChar char="•"/>
              <a:defRPr sz="2600" kern="1200" baseline="0">
                <a:solidFill>
                  <a:schemeClr val="tx1"/>
                </a:solidFill>
                <a:latin typeface="+mn-lt"/>
                <a:ea typeface="+mn-ea"/>
                <a:cs typeface="+mn-cs"/>
              </a:defRPr>
            </a:lvl2pPr>
            <a:lvl3pPr marL="899978" indent="-233994" algn="l" defTabSz="457189" rtl="0" eaLnBrk="1" latinLnBrk="0" hangingPunct="1">
              <a:lnSpc>
                <a:spcPct val="100000"/>
              </a:lnSpc>
              <a:spcBef>
                <a:spcPct val="20000"/>
              </a:spcBef>
              <a:buFont typeface="Arial"/>
              <a:buChar char="•"/>
              <a:defRPr sz="2400" kern="1200">
                <a:solidFill>
                  <a:schemeClr val="tx1"/>
                </a:solidFill>
                <a:latin typeface="+mn-lt"/>
                <a:ea typeface="+mn-ea"/>
                <a:cs typeface="+mn-cs"/>
              </a:defRPr>
            </a:lvl3pPr>
            <a:lvl4pPr marL="1169971" indent="-179996" algn="l" defTabSz="457189" rtl="0" eaLnBrk="1" latinLnBrk="0" hangingPunct="1">
              <a:lnSpc>
                <a:spcPct val="100000"/>
              </a:lnSpc>
              <a:spcBef>
                <a:spcPct val="20000"/>
              </a:spcBef>
              <a:buFont typeface="Lucida Grande"/>
              <a:buChar char="–"/>
              <a:defRPr sz="2000" kern="1200">
                <a:solidFill>
                  <a:schemeClr val="tx1"/>
                </a:solidFill>
                <a:latin typeface="+mn-lt"/>
                <a:ea typeface="+mn-ea"/>
                <a:cs typeface="+mn-cs"/>
              </a:defRPr>
            </a:lvl4pPr>
            <a:lvl5pPr marL="1411165" indent="-179996" algn="l" defTabSz="457189" rtl="0" eaLnBrk="1" latinLnBrk="0" hangingPunct="1">
              <a:lnSpc>
                <a:spcPct val="100000"/>
              </a:lnSpc>
              <a:spcBef>
                <a:spcPct val="20000"/>
              </a:spcBef>
              <a:buFont typeface="Lucida Grande"/>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970" marR="0" lvl="0" indent="-180970" algn="l" defTabSz="457189" rtl="0" eaLnBrk="1" fontAlgn="auto" latinLnBrk="0" hangingPunct="1">
              <a:lnSpc>
                <a:spcPct val="100000"/>
              </a:lnSpc>
              <a:spcBef>
                <a:spcPts val="600"/>
              </a:spcBef>
              <a:spcAft>
                <a:spcPts val="0"/>
              </a:spcAft>
              <a:buClrTx/>
              <a:buSzTx/>
              <a:buFont typeface="Arial"/>
              <a:buChar char="•"/>
              <a:tabLst/>
              <a:defRPr/>
            </a:pPr>
            <a:endParaRPr kumimoji="0" lang="en-US" sz="1400" b="0" i="0" u="none" strike="noStrike" kern="1200" cap="none" spc="0" normalizeH="0" baseline="0" noProof="0">
              <a:ln>
                <a:noFill/>
              </a:ln>
              <a:solidFill>
                <a:srgbClr val="004F56"/>
              </a:solidFill>
              <a:effectLst/>
              <a:highlight>
                <a:srgbClr val="FFFF00"/>
              </a:highlight>
              <a:uLnTx/>
              <a:uFillTx/>
              <a:latin typeface="Calibri Light"/>
              <a:ea typeface="+mn-ea"/>
              <a:cs typeface="+mn-cs"/>
            </a:endParaRPr>
          </a:p>
        </p:txBody>
      </p:sp>
      <p:sp>
        <p:nvSpPr>
          <p:cNvPr id="7" name="Title 1">
            <a:extLst>
              <a:ext uri="{FF2B5EF4-FFF2-40B4-BE49-F238E27FC236}">
                <a16:creationId xmlns:a16="http://schemas.microsoft.com/office/drawing/2014/main" id="{99217063-FDE6-62A6-B093-6881A1D3E635}"/>
              </a:ext>
            </a:extLst>
          </p:cNvPr>
          <p:cNvSpPr>
            <a:spLocks noGrp="1"/>
          </p:cNvSpPr>
          <p:nvPr>
            <p:ph type="title"/>
          </p:nvPr>
        </p:nvSpPr>
        <p:spPr>
          <a:xfrm>
            <a:off x="277263" y="413690"/>
            <a:ext cx="10515600" cy="927443"/>
          </a:xfrm>
        </p:spPr>
        <p:txBody>
          <a:bodyPr/>
          <a:lstStyle/>
          <a:p>
            <a:r>
              <a:rPr lang="en-GB"/>
              <a:t>Today’s Agenda</a:t>
            </a:r>
            <a:endParaRPr lang="en-GB">
              <a:solidFill>
                <a:srgbClr val="FF0000"/>
              </a:solidFill>
            </a:endParaRPr>
          </a:p>
        </p:txBody>
      </p:sp>
      <p:pic>
        <p:nvPicPr>
          <p:cNvPr id="9" name="Picture 8">
            <a:extLst>
              <a:ext uri="{FF2B5EF4-FFF2-40B4-BE49-F238E27FC236}">
                <a16:creationId xmlns:a16="http://schemas.microsoft.com/office/drawing/2014/main" id="{D9553B83-CF89-7FE1-55E9-D97958E749C0}"/>
              </a:ext>
            </a:extLst>
          </p:cNvPr>
          <p:cNvPicPr>
            <a:picLocks noChangeAspect="1"/>
          </p:cNvPicPr>
          <p:nvPr/>
        </p:nvPicPr>
        <p:blipFill>
          <a:blip r:embed="rId3"/>
          <a:stretch>
            <a:fillRect/>
          </a:stretch>
        </p:blipFill>
        <p:spPr>
          <a:xfrm>
            <a:off x="331236" y="1599607"/>
            <a:ext cx="11529527" cy="3765111"/>
          </a:xfrm>
          <a:prstGeom prst="rect">
            <a:avLst/>
          </a:prstGeom>
        </p:spPr>
      </p:pic>
    </p:spTree>
    <p:extLst>
      <p:ext uri="{BB962C8B-B14F-4D97-AF65-F5344CB8AC3E}">
        <p14:creationId xmlns:p14="http://schemas.microsoft.com/office/powerpoint/2010/main" val="3226167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2A78C-C011-494D-B043-6A5D279F8D10}"/>
              </a:ext>
            </a:extLst>
          </p:cNvPr>
          <p:cNvSpPr>
            <a:spLocks noGrp="1"/>
          </p:cNvSpPr>
          <p:nvPr>
            <p:ph type="title"/>
          </p:nvPr>
        </p:nvSpPr>
        <p:spPr/>
        <p:txBody>
          <a:bodyPr/>
          <a:lstStyle/>
          <a:p>
            <a:r>
              <a:rPr lang="en-GB"/>
              <a:t>First, a recap</a:t>
            </a:r>
            <a:endParaRPr lang="en-GB">
              <a:cs typeface="Calibri"/>
            </a:endParaRPr>
          </a:p>
        </p:txBody>
      </p:sp>
      <p:sp>
        <p:nvSpPr>
          <p:cNvPr id="12" name="Text Placeholder 11">
            <a:extLst>
              <a:ext uri="{FF2B5EF4-FFF2-40B4-BE49-F238E27FC236}">
                <a16:creationId xmlns:a16="http://schemas.microsoft.com/office/drawing/2014/main" id="{5A033DC0-BE79-454E-9391-19BAF0F89443}"/>
              </a:ext>
            </a:extLst>
          </p:cNvPr>
          <p:cNvSpPr>
            <a:spLocks noGrp="1"/>
          </p:cNvSpPr>
          <p:nvPr>
            <p:ph type="body" idx="1"/>
          </p:nvPr>
        </p:nvSpPr>
        <p:spPr/>
        <p:txBody>
          <a:bodyPr/>
          <a:lstStyle/>
          <a:p>
            <a:r>
              <a:rPr lang="en-GB"/>
              <a:t>Where we are…</a:t>
            </a:r>
          </a:p>
        </p:txBody>
      </p:sp>
      <p:sp>
        <p:nvSpPr>
          <p:cNvPr id="6" name="Slide Number Placeholder 5">
            <a:extLst>
              <a:ext uri="{FF2B5EF4-FFF2-40B4-BE49-F238E27FC236}">
                <a16:creationId xmlns:a16="http://schemas.microsoft.com/office/drawing/2014/main" id="{B5B0D53A-086F-40FA-BC5F-5883BD37676D}"/>
              </a:ext>
            </a:extLst>
          </p:cNvPr>
          <p:cNvSpPr>
            <a:spLocks noGrp="1"/>
          </p:cNvSpPr>
          <p:nvPr>
            <p:ph type="sldNum" sz="quarter" idx="12"/>
          </p:nvPr>
        </p:nvSpPr>
        <p:spPr/>
        <p:txBody>
          <a:bodyPr/>
          <a:lstStyle/>
          <a:p>
            <a:fld id="{E60C3A8B-1597-4A78-AD08-BDE0D8FE758B}" type="slidenum">
              <a:rPr lang="en-GB" smtClean="0"/>
              <a:pPr/>
              <a:t>3</a:t>
            </a:fld>
            <a:endParaRPr lang="en-GB"/>
          </a:p>
        </p:txBody>
      </p:sp>
    </p:spTree>
    <p:extLst>
      <p:ext uri="{BB962C8B-B14F-4D97-AF65-F5344CB8AC3E}">
        <p14:creationId xmlns:p14="http://schemas.microsoft.com/office/powerpoint/2010/main" val="1303309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B59BD-BB04-459C-80B8-FDF53DBFCDAF}"/>
              </a:ext>
            </a:extLst>
          </p:cNvPr>
          <p:cNvSpPr>
            <a:spLocks noGrp="1"/>
          </p:cNvSpPr>
          <p:nvPr>
            <p:ph type="title"/>
          </p:nvPr>
        </p:nvSpPr>
        <p:spPr/>
        <p:txBody>
          <a:bodyPr/>
          <a:lstStyle/>
          <a:p>
            <a:r>
              <a:rPr lang="en-GB"/>
              <a:t>Motor injury claims year on year – market level</a:t>
            </a:r>
          </a:p>
        </p:txBody>
      </p:sp>
      <p:graphicFrame>
        <p:nvGraphicFramePr>
          <p:cNvPr id="15" name="Content Placeholder 14">
            <a:extLst>
              <a:ext uri="{FF2B5EF4-FFF2-40B4-BE49-F238E27FC236}">
                <a16:creationId xmlns:a16="http://schemas.microsoft.com/office/drawing/2014/main" id="{12637E13-B76E-4E87-A938-0C452CB460B4}"/>
              </a:ext>
            </a:extLst>
          </p:cNvPr>
          <p:cNvGraphicFramePr>
            <a:graphicFrameLocks noGrp="1"/>
          </p:cNvGraphicFramePr>
          <p:nvPr>
            <p:ph idx="1"/>
          </p:nvPr>
        </p:nvGraphicFramePr>
        <p:xfrm>
          <a:off x="838200" y="1916113"/>
          <a:ext cx="10181665" cy="426085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9E843AC0-A2F2-FE6B-9622-899BEFF033A4}"/>
              </a:ext>
            </a:extLst>
          </p:cNvPr>
          <p:cNvCxnSpPr>
            <a:cxnSpLocks/>
          </p:cNvCxnSpPr>
          <p:nvPr/>
        </p:nvCxnSpPr>
        <p:spPr>
          <a:xfrm>
            <a:off x="8409260" y="3489748"/>
            <a:ext cx="0" cy="644263"/>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1DCD309-B8DE-C857-E249-A746F2EC97B1}"/>
              </a:ext>
            </a:extLst>
          </p:cNvPr>
          <p:cNvCxnSpPr>
            <a:cxnSpLocks/>
          </p:cNvCxnSpPr>
          <p:nvPr/>
        </p:nvCxnSpPr>
        <p:spPr>
          <a:xfrm>
            <a:off x="6590146" y="3219607"/>
            <a:ext cx="0" cy="489216"/>
          </a:xfrm>
          <a:prstGeom prst="line">
            <a:avLst/>
          </a:prstGeom>
          <a:ln w="635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005C24-82D4-7922-E461-3287CC3F10B9}"/>
              </a:ext>
            </a:extLst>
          </p:cNvPr>
          <p:cNvSpPr txBox="1"/>
          <p:nvPr/>
        </p:nvSpPr>
        <p:spPr>
          <a:xfrm>
            <a:off x="6627269" y="2970159"/>
            <a:ext cx="9758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4F56"/>
                </a:solidFill>
                <a:effectLst/>
                <a:uLnTx/>
                <a:uFillTx/>
                <a:latin typeface="Calibri Light"/>
                <a:ea typeface="+mn-ea"/>
                <a:cs typeface="+mn-cs"/>
              </a:rPr>
              <a:t>Jan/Feb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4F56"/>
                </a:solidFill>
                <a:effectLst/>
                <a:uLnTx/>
                <a:uFillTx/>
                <a:latin typeface="Calibri Light"/>
                <a:ea typeface="+mn-ea"/>
                <a:cs typeface="+mn-cs"/>
              </a:rPr>
              <a:t>Covid effect</a:t>
            </a:r>
          </a:p>
        </p:txBody>
      </p:sp>
      <p:sp>
        <p:nvSpPr>
          <p:cNvPr id="14" name="TextBox 13">
            <a:extLst>
              <a:ext uri="{FF2B5EF4-FFF2-40B4-BE49-F238E27FC236}">
                <a16:creationId xmlns:a16="http://schemas.microsoft.com/office/drawing/2014/main" id="{329A4A1C-D43F-B95B-F611-BE07013BB1C8}"/>
              </a:ext>
            </a:extLst>
          </p:cNvPr>
          <p:cNvSpPr txBox="1"/>
          <p:nvPr/>
        </p:nvSpPr>
        <p:spPr>
          <a:xfrm>
            <a:off x="8446383" y="3339491"/>
            <a:ext cx="9758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4F56"/>
                </a:solidFill>
                <a:effectLst/>
                <a:uLnTx/>
                <a:uFillTx/>
                <a:latin typeface="Calibri Light"/>
                <a:ea typeface="+mn-ea"/>
                <a:cs typeface="+mn-cs"/>
              </a:rPr>
              <a:t>May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4F56"/>
                </a:solidFill>
                <a:effectLst/>
                <a:uLnTx/>
                <a:uFillTx/>
                <a:latin typeface="Calibri Light"/>
                <a:ea typeface="+mn-ea"/>
                <a:cs typeface="+mn-cs"/>
              </a:rPr>
              <a:t>OIC launches </a:t>
            </a:r>
          </a:p>
        </p:txBody>
      </p:sp>
      <p:sp>
        <p:nvSpPr>
          <p:cNvPr id="3" name="Date Placeholder 2">
            <a:extLst>
              <a:ext uri="{FF2B5EF4-FFF2-40B4-BE49-F238E27FC236}">
                <a16:creationId xmlns:a16="http://schemas.microsoft.com/office/drawing/2014/main" id="{BEAADAB7-8C5C-6E12-B69A-66164372717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4F56"/>
                </a:solidFill>
                <a:effectLst/>
                <a:uLnTx/>
                <a:uFillTx/>
                <a:latin typeface="Calibri"/>
                <a:ea typeface="+mn-ea"/>
                <a:cs typeface="+mn-cs"/>
              </a:rPr>
              <a:t>31/5/2023</a:t>
            </a:r>
            <a:endParaRPr kumimoji="0" lang="en-GB" sz="1000" b="0" i="0" u="none" strike="noStrike" kern="1200" cap="none" spc="0" normalizeH="0" baseline="0" noProof="0">
              <a:ln>
                <a:noFill/>
              </a:ln>
              <a:solidFill>
                <a:srgbClr val="004F56"/>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65F64BC-2989-65CE-96EF-D20DB60F6B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C3A8B-1597-4A78-AD08-BDE0D8FE758B}" type="slidenum">
              <a:rPr kumimoji="0" lang="en-GB" sz="1000" b="0" i="0" u="none" strike="noStrike" kern="1200" cap="none" spc="0" normalizeH="0" baseline="0" noProof="0" smtClean="0">
                <a:ln>
                  <a:noFill/>
                </a:ln>
                <a:solidFill>
                  <a:srgbClr val="004F5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a:ln>
                <a:noFill/>
              </a:ln>
              <a:solidFill>
                <a:srgbClr val="004F56"/>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13F6A80-ABD4-9056-C42F-F45224311C0D}"/>
              </a:ext>
            </a:extLst>
          </p:cNvPr>
          <p:cNvSpPr/>
          <p:nvPr/>
        </p:nvSpPr>
        <p:spPr>
          <a:xfrm>
            <a:off x="9926466" y="6477290"/>
            <a:ext cx="796031" cy="285565"/>
          </a:xfrm>
          <a:prstGeom prst="rect">
            <a:avLst/>
          </a:prstGeom>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a:solidFill>
                <a:schemeClr val="accent4"/>
              </a:solidFill>
            </a:endParaRPr>
          </a:p>
        </p:txBody>
      </p:sp>
    </p:spTree>
    <p:extLst>
      <p:ext uri="{BB962C8B-B14F-4D97-AF65-F5344CB8AC3E}">
        <p14:creationId xmlns:p14="http://schemas.microsoft.com/office/powerpoint/2010/main" val="351912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D9FB-1CBA-48E6-B9F6-C742AD780139}"/>
              </a:ext>
            </a:extLst>
          </p:cNvPr>
          <p:cNvSpPr>
            <a:spLocks noGrp="1"/>
          </p:cNvSpPr>
          <p:nvPr>
            <p:ph type="title"/>
          </p:nvPr>
        </p:nvSpPr>
        <p:spPr/>
        <p:txBody>
          <a:bodyPr/>
          <a:lstStyle/>
          <a:p>
            <a:r>
              <a:rPr lang="en-GB"/>
              <a:t>Monthly claim volumes</a:t>
            </a:r>
            <a:endParaRPr lang="en-GB">
              <a:solidFill>
                <a:srgbClr val="FF0000"/>
              </a:solidFill>
            </a:endParaRPr>
          </a:p>
        </p:txBody>
      </p:sp>
      <p:graphicFrame>
        <p:nvGraphicFramePr>
          <p:cNvPr id="17" name="Content Placeholder 16">
            <a:extLst>
              <a:ext uri="{FF2B5EF4-FFF2-40B4-BE49-F238E27FC236}">
                <a16:creationId xmlns:a16="http://schemas.microsoft.com/office/drawing/2014/main" id="{A312AA84-4EBC-4B6D-BE82-A497BFC63AB7}"/>
              </a:ext>
            </a:extLst>
          </p:cNvPr>
          <p:cNvGraphicFramePr>
            <a:graphicFrameLocks noGrp="1"/>
          </p:cNvGraphicFramePr>
          <p:nvPr>
            <p:ph idx="1"/>
            <p:extLst>
              <p:ext uri="{D42A27DB-BD31-4B8C-83A1-F6EECF244321}">
                <p14:modId xmlns:p14="http://schemas.microsoft.com/office/powerpoint/2010/main" val="2845771801"/>
              </p:ext>
            </p:extLst>
          </p:nvPr>
        </p:nvGraphicFramePr>
        <p:xfrm>
          <a:off x="278652" y="2240714"/>
          <a:ext cx="11564695" cy="40563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2EC04785-43CD-19EA-B9D6-26AFBD9ADB30}"/>
              </a:ext>
            </a:extLst>
          </p:cNvPr>
          <p:cNvSpPr>
            <a:spLocks noGrp="1"/>
          </p:cNvSpPr>
          <p:nvPr>
            <p:ph type="body" sz="half" idx="13"/>
          </p:nvPr>
        </p:nvSpPr>
        <p:spPr>
          <a:xfrm>
            <a:off x="831849" y="1242887"/>
            <a:ext cx="10514011" cy="395291"/>
          </a:xfrm>
        </p:spPr>
        <p:txBody>
          <a:bodyPr/>
          <a:lstStyle/>
          <a:p>
            <a:r>
              <a:rPr lang="en-GB" sz="1800">
                <a:solidFill>
                  <a:schemeClr val="tx2"/>
                </a:solidFill>
              </a:rPr>
              <a:t>There is a consistent comparison of 3 in 4 cases going into the OIC portal. CPL will continue to see new claims based on value limits (£5/10000 thresholds) and for OIC carve outs e.g. pedestrians/cyclists/minors.</a:t>
            </a:r>
          </a:p>
        </p:txBody>
      </p:sp>
      <p:sp>
        <p:nvSpPr>
          <p:cNvPr id="4" name="Date Placeholder 3">
            <a:extLst>
              <a:ext uri="{FF2B5EF4-FFF2-40B4-BE49-F238E27FC236}">
                <a16:creationId xmlns:a16="http://schemas.microsoft.com/office/drawing/2014/main" id="{BCFCF1E0-E0F7-D946-4F10-E883A6B688B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4F56"/>
                </a:solidFill>
                <a:effectLst/>
                <a:uLnTx/>
                <a:uFillTx/>
                <a:latin typeface="Calibri"/>
                <a:ea typeface="+mn-ea"/>
                <a:cs typeface="+mn-cs"/>
              </a:rPr>
              <a:t>31/5/2023</a:t>
            </a:r>
            <a:endParaRPr kumimoji="0" lang="en-GB" sz="1000" b="0" i="0" u="none" strike="noStrike" kern="1200" cap="none" spc="0" normalizeH="0" baseline="0" noProof="0">
              <a:ln>
                <a:noFill/>
              </a:ln>
              <a:solidFill>
                <a:srgbClr val="004F56"/>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2BDF5B53-261B-203E-CBF1-20DE7E5A32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C3A8B-1597-4A78-AD08-BDE0D8FE758B}" type="slidenum">
              <a:rPr kumimoji="0" lang="en-GB" sz="1000" b="0" i="0" u="none" strike="noStrike" kern="1200" cap="none" spc="0" normalizeH="0" baseline="0" noProof="0" smtClean="0">
                <a:ln>
                  <a:noFill/>
                </a:ln>
                <a:solidFill>
                  <a:srgbClr val="004F5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a:ln>
                <a:noFill/>
              </a:ln>
              <a:solidFill>
                <a:srgbClr val="004F56"/>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B9C3743-C08A-8904-2147-8243A620E345}"/>
              </a:ext>
            </a:extLst>
          </p:cNvPr>
          <p:cNvSpPr/>
          <p:nvPr/>
        </p:nvSpPr>
        <p:spPr>
          <a:xfrm>
            <a:off x="9926466" y="6477290"/>
            <a:ext cx="796031" cy="285565"/>
          </a:xfrm>
          <a:prstGeom prst="rect">
            <a:avLst/>
          </a:prstGeom>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a:solidFill>
                <a:schemeClr val="accent4"/>
              </a:solidFill>
            </a:endParaRPr>
          </a:p>
        </p:txBody>
      </p:sp>
    </p:spTree>
    <p:extLst>
      <p:ext uri="{BB962C8B-B14F-4D97-AF65-F5344CB8AC3E}">
        <p14:creationId xmlns:p14="http://schemas.microsoft.com/office/powerpoint/2010/main" val="882405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50B6-7174-4FD6-9C02-EADD88D8DE81}"/>
              </a:ext>
            </a:extLst>
          </p:cNvPr>
          <p:cNvSpPr>
            <a:spLocks noGrp="1"/>
          </p:cNvSpPr>
          <p:nvPr>
            <p:ph type="title"/>
          </p:nvPr>
        </p:nvSpPr>
        <p:spPr/>
        <p:txBody>
          <a:bodyPr/>
          <a:lstStyle/>
          <a:p>
            <a:r>
              <a:rPr lang="en-GB"/>
              <a:t>Snapshot status</a:t>
            </a:r>
          </a:p>
        </p:txBody>
      </p:sp>
      <p:graphicFrame>
        <p:nvGraphicFramePr>
          <p:cNvPr id="10" name="Content Placeholder 9">
            <a:extLst>
              <a:ext uri="{FF2B5EF4-FFF2-40B4-BE49-F238E27FC236}">
                <a16:creationId xmlns:a16="http://schemas.microsoft.com/office/drawing/2014/main" id="{C33326B3-AB01-486F-BF0C-9D8B4FF4109E}"/>
              </a:ext>
            </a:extLst>
          </p:cNvPr>
          <p:cNvGraphicFramePr>
            <a:graphicFrameLocks noGrp="1"/>
          </p:cNvGraphicFramePr>
          <p:nvPr>
            <p:ph sz="half" idx="1"/>
            <p:extLst>
              <p:ext uri="{D42A27DB-BD31-4B8C-83A1-F6EECF244321}">
                <p14:modId xmlns:p14="http://schemas.microsoft.com/office/powerpoint/2010/main" val="2254025691"/>
              </p:ext>
            </p:extLst>
          </p:nvPr>
        </p:nvGraphicFramePr>
        <p:xfrm>
          <a:off x="317582" y="1304926"/>
          <a:ext cx="5531283" cy="4840502"/>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3">
            <a:extLst>
              <a:ext uri="{FF2B5EF4-FFF2-40B4-BE49-F238E27FC236}">
                <a16:creationId xmlns:a16="http://schemas.microsoft.com/office/drawing/2014/main" id="{0BF9C5CD-41DB-4CB2-8AB8-DF0C607EC1D5}"/>
              </a:ext>
            </a:extLst>
          </p:cNvPr>
          <p:cNvSpPr txBox="1">
            <a:spLocks/>
          </p:cNvSpPr>
          <p:nvPr/>
        </p:nvSpPr>
        <p:spPr>
          <a:xfrm>
            <a:off x="6463553" y="1967305"/>
            <a:ext cx="5181600" cy="42608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500"/>
              </a:spcBef>
              <a:spcAft>
                <a:spcPts val="500"/>
              </a:spcAft>
              <a:buFont typeface="Arial" panose="020B0604020202020204" pitchFamily="34" charset="0"/>
              <a:buNone/>
              <a:defRPr sz="1800" kern="1200">
                <a:solidFill>
                  <a:schemeClr val="bg1"/>
                </a:solidFill>
                <a:latin typeface="+mn-lt"/>
                <a:ea typeface="+mn-ea"/>
                <a:cs typeface="+mn-cs"/>
              </a:defRPr>
            </a:lvl1pPr>
            <a:lvl2pPr marL="265113" indent="-228600" algn="l" defTabSz="914400" rtl="0" eaLnBrk="1" latinLnBrk="0" hangingPunct="1">
              <a:lnSpc>
                <a:spcPct val="90000"/>
              </a:lnSpc>
              <a:spcBef>
                <a:spcPts val="200"/>
              </a:spcBef>
              <a:spcAft>
                <a:spcPts val="200"/>
              </a:spcAft>
              <a:buFont typeface="Arial" panose="020B0604020202020204" pitchFamily="34" charset="0"/>
              <a:buChar char="•"/>
              <a:defRPr sz="1800" kern="1200">
                <a:solidFill>
                  <a:schemeClr val="bg1"/>
                </a:solidFill>
                <a:latin typeface="+mn-lt"/>
                <a:ea typeface="+mn-ea"/>
                <a:cs typeface="+mn-cs"/>
              </a:defRPr>
            </a:lvl2pPr>
            <a:lvl3pPr marL="538163" indent="-228600" algn="l" defTabSz="914400" rtl="0" eaLnBrk="1" latinLnBrk="0" hangingPunct="1">
              <a:lnSpc>
                <a:spcPct val="90000"/>
              </a:lnSpc>
              <a:spcBef>
                <a:spcPts val="200"/>
              </a:spcBef>
              <a:spcAft>
                <a:spcPts val="200"/>
              </a:spcAft>
              <a:buFont typeface="Arial" panose="020B0604020202020204" pitchFamily="34" charset="0"/>
              <a:buChar char="•"/>
              <a:defRPr sz="1800" kern="1200">
                <a:solidFill>
                  <a:schemeClr val="bg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b="1" kern="1200">
                <a:solidFill>
                  <a:schemeClr val="accent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D9E01C"/>
                </a:solidFill>
                <a:effectLst/>
                <a:uLnTx/>
                <a:uFillTx/>
                <a:latin typeface="Calibri Light"/>
                <a:ea typeface="+mn-ea"/>
                <a:cs typeface="+mn-cs"/>
              </a:rPr>
              <a:t>Pending new/liability decision: </a:t>
            </a:r>
            <a:r>
              <a:rPr kumimoji="0" lang="en-GB" sz="1800" b="0" i="0" u="none" strike="noStrike" kern="1200" cap="none" spc="0" normalizeH="0" baseline="0" noProof="0">
                <a:ln>
                  <a:noFill/>
                </a:ln>
                <a:effectLst/>
                <a:uLnTx/>
                <a:uFillTx/>
                <a:latin typeface="Calibri Light"/>
                <a:ea typeface="+mn-ea"/>
                <a:cs typeface="+mn-cs"/>
              </a:rPr>
              <a:t>A new claim pending entry or awaiting a liability decision to be made</a:t>
            </a:r>
          </a:p>
          <a:p>
            <a:pPr marL="0" marR="0" lvl="0"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D9E01C"/>
                </a:solidFill>
                <a:effectLst/>
                <a:uLnTx/>
                <a:uFillTx/>
                <a:latin typeface="Calibri Light"/>
                <a:ea typeface="+mn-ea"/>
                <a:cs typeface="+mn-cs"/>
              </a:rPr>
              <a:t>Liability Denied: </a:t>
            </a:r>
            <a:r>
              <a:rPr kumimoji="0" lang="en-GB" sz="1800" b="0" i="0" u="none" strike="noStrike" kern="1200" cap="none" spc="0" normalizeH="0" baseline="0" noProof="0">
                <a:ln>
                  <a:noFill/>
                </a:ln>
                <a:effectLst/>
                <a:uLnTx/>
                <a:uFillTx/>
                <a:latin typeface="Calibri Light"/>
                <a:ea typeface="+mn-ea"/>
                <a:cs typeface="+mn-cs"/>
              </a:rPr>
              <a:t>A claim where liability for the accident has been denied</a:t>
            </a:r>
            <a:endParaRPr lang="en-GB" sz="1800" b="0" i="0" u="none" strike="noStrike" kern="1200" cap="none" spc="0" normalizeH="0" baseline="0" noProof="0">
              <a:ln>
                <a:noFill/>
              </a:ln>
              <a:effectLst/>
              <a:uLnTx/>
              <a:uFillTx/>
              <a:latin typeface="Calibri Light"/>
              <a:cs typeface="Calibri Light"/>
            </a:endParaRPr>
          </a:p>
          <a:p>
            <a:pPr>
              <a:defRPr/>
            </a:pPr>
            <a:r>
              <a:rPr kumimoji="0" lang="en-GB" sz="1800" b="1" i="0" u="none" strike="noStrike" kern="1200" cap="none" spc="0" normalizeH="0" baseline="0" noProof="0">
                <a:ln>
                  <a:noFill/>
                </a:ln>
                <a:solidFill>
                  <a:srgbClr val="D9E01C"/>
                </a:solidFill>
                <a:effectLst/>
                <a:uLnTx/>
                <a:uFillTx/>
                <a:latin typeface="Calibri Light"/>
                <a:ea typeface="+mn-ea"/>
                <a:cs typeface="+mn-cs"/>
              </a:rPr>
              <a:t>Awaiting Medical Upload: </a:t>
            </a:r>
            <a:r>
              <a:rPr lang="en-GB">
                <a:latin typeface="Calibri Light"/>
              </a:rPr>
              <a:t>Status achieved as liability admitted, </a:t>
            </a:r>
            <a:r>
              <a:rPr kumimoji="0" lang="en-GB" sz="1800" b="0" i="0" u="none" strike="noStrike" kern="1200" cap="none" spc="0" normalizeH="0" baseline="0" noProof="0">
                <a:ln>
                  <a:noFill/>
                </a:ln>
                <a:effectLst/>
                <a:uLnTx/>
                <a:uFillTx/>
                <a:latin typeface="Calibri Light"/>
                <a:ea typeface="+mn-ea"/>
                <a:cs typeface="+mn-cs"/>
              </a:rPr>
              <a:t>waiting on the medical to be uploaded</a:t>
            </a:r>
            <a:endParaRPr lang="en-GB" sz="1800" b="0" i="0" u="none" strike="noStrike" kern="1200" cap="none" spc="0" normalizeH="0" baseline="0" noProof="0">
              <a:ln>
                <a:noFill/>
              </a:ln>
              <a:effectLst/>
              <a:uLnTx/>
              <a:uFillTx/>
              <a:latin typeface="Calibri Light"/>
              <a:cs typeface="Calibri Light"/>
            </a:endParaRPr>
          </a:p>
          <a:p>
            <a:pPr>
              <a:defRPr/>
            </a:pPr>
            <a:r>
              <a:rPr kumimoji="0" lang="en-GB" sz="1800" b="1" i="0" u="none" strike="noStrike" kern="1200" cap="none" spc="0" normalizeH="0" baseline="0" noProof="0">
                <a:ln>
                  <a:noFill/>
                </a:ln>
                <a:solidFill>
                  <a:srgbClr val="D9E01C"/>
                </a:solidFill>
                <a:effectLst/>
                <a:uLnTx/>
                <a:uFillTx/>
                <a:latin typeface="Calibri Light"/>
                <a:ea typeface="+mn-ea"/>
                <a:cs typeface="+mn-cs"/>
              </a:rPr>
              <a:t>Active Negotiation:</a:t>
            </a:r>
            <a:r>
              <a:rPr lang="en-GB" b="1">
                <a:solidFill>
                  <a:srgbClr val="D9E01C"/>
                </a:solidFill>
                <a:latin typeface="Calibri Light"/>
              </a:rPr>
              <a:t> </a:t>
            </a:r>
            <a:r>
              <a:rPr lang="en-GB">
                <a:latin typeface="Calibri Light"/>
              </a:rPr>
              <a:t> Claim presented and</a:t>
            </a:r>
            <a:r>
              <a:rPr kumimoji="0" lang="en-GB" sz="1800" b="0" i="0" u="none" strike="noStrike" kern="1200" cap="none" spc="0" normalizeH="0" baseline="0" noProof="0">
                <a:ln>
                  <a:noFill/>
                </a:ln>
                <a:effectLst/>
                <a:uLnTx/>
                <a:uFillTx/>
                <a:latin typeface="Calibri Light"/>
                <a:ea typeface="+mn-ea"/>
                <a:cs typeface="+mn-cs"/>
              </a:rPr>
              <a:t> being actively negotiated – offer flows/causation</a:t>
            </a:r>
            <a:r>
              <a:rPr lang="en-GB">
                <a:latin typeface="Calibri Light"/>
              </a:rPr>
              <a:t>/ </a:t>
            </a:r>
            <a:r>
              <a:rPr kumimoji="0" lang="en-GB" sz="1800" b="0" i="0" u="none" strike="noStrike" kern="1200" cap="none" spc="0" normalizeH="0" baseline="0" noProof="0">
                <a:ln>
                  <a:noFill/>
                </a:ln>
                <a:effectLst/>
                <a:uLnTx/>
                <a:uFillTx/>
                <a:latin typeface="Calibri Light"/>
                <a:ea typeface="+mn-ea"/>
                <a:cs typeface="+mn-cs"/>
              </a:rPr>
              <a:t>losses</a:t>
            </a:r>
            <a:endParaRPr lang="en-GB" sz="1800" b="0" i="0" u="none" strike="noStrike" kern="1200" cap="none" spc="0" normalizeH="0" baseline="0" noProof="0">
              <a:ln>
                <a:noFill/>
              </a:ln>
              <a:effectLst/>
              <a:uLnTx/>
              <a:uFillTx/>
              <a:latin typeface="Calibri Light"/>
              <a:cs typeface="Calibri Light"/>
            </a:endParaRPr>
          </a:p>
          <a:p>
            <a:pPr marL="0" marR="0" lvl="0"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D9E01C"/>
                </a:solidFill>
                <a:effectLst/>
                <a:uLnTx/>
                <a:uFillTx/>
                <a:latin typeface="Calibri Light"/>
                <a:ea typeface="+mn-ea"/>
                <a:cs typeface="+mn-cs"/>
              </a:rPr>
              <a:t>Claims Exiting: </a:t>
            </a:r>
            <a:r>
              <a:rPr kumimoji="0" lang="en-GB" sz="1800" b="0" i="0" u="none" strike="noStrike" kern="1200" cap="none" spc="0" normalizeH="0" baseline="0" noProof="0">
                <a:ln>
                  <a:noFill/>
                </a:ln>
                <a:effectLst/>
                <a:uLnTx/>
                <a:uFillTx/>
                <a:latin typeface="Calibri Light"/>
                <a:ea typeface="+mn-ea"/>
                <a:cs typeface="+mn-cs"/>
              </a:rPr>
              <a:t>A claim that is no longer in the portal</a:t>
            </a:r>
            <a:endParaRPr lang="en-GB" sz="1800" b="0" i="0" u="none" strike="noStrike" kern="1200" cap="none" spc="0" normalizeH="0" baseline="0" noProof="0">
              <a:ln>
                <a:noFill/>
              </a:ln>
              <a:effectLst/>
              <a:uLnTx/>
              <a:uFillTx/>
              <a:latin typeface="Calibri Light"/>
              <a:cs typeface="Calibri Light"/>
            </a:endParaRPr>
          </a:p>
          <a:p>
            <a:pPr marL="0" marR="0" lvl="0"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D9E01C"/>
                </a:solidFill>
                <a:effectLst/>
                <a:uLnTx/>
                <a:uFillTx/>
                <a:latin typeface="Calibri Light"/>
                <a:ea typeface="+mn-ea"/>
                <a:cs typeface="+mn-cs"/>
              </a:rPr>
              <a:t>Settled Cases: </a:t>
            </a:r>
            <a:r>
              <a:rPr kumimoji="0" lang="en-GB" sz="1800" b="0" i="0" u="none" strike="noStrike" kern="1200" cap="none" spc="0" normalizeH="0" baseline="0" noProof="0">
                <a:ln>
                  <a:noFill/>
                </a:ln>
                <a:effectLst/>
                <a:uLnTx/>
                <a:uFillTx/>
                <a:latin typeface="Calibri Light"/>
                <a:ea typeface="+mn-ea"/>
                <a:cs typeface="+mn-cs"/>
              </a:rPr>
              <a:t>This means cases where settlement has been agreed and paid to the claimant</a:t>
            </a:r>
            <a:endParaRPr lang="en-GB" sz="1800" b="0" i="0" u="none" strike="noStrike" kern="1200" cap="none" spc="0" normalizeH="0" baseline="0" noProof="0">
              <a:ln>
                <a:noFill/>
              </a:ln>
              <a:effectLst/>
              <a:uLnTx/>
              <a:uFillTx/>
              <a:latin typeface="Calibri Light"/>
              <a:cs typeface="Calibri Light"/>
            </a:endParaRPr>
          </a:p>
          <a:p>
            <a:pPr marL="0" marR="0" lvl="0"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Date Placeholder 3">
            <a:extLst>
              <a:ext uri="{FF2B5EF4-FFF2-40B4-BE49-F238E27FC236}">
                <a16:creationId xmlns:a16="http://schemas.microsoft.com/office/drawing/2014/main" id="{C99F4FC7-3641-DFAE-916B-9FBCE650B66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31/5/2023</a:t>
            </a:r>
            <a:endParaRPr kumimoji="0" lang="en-GB" sz="10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549C59E-5C7B-899B-5CA9-780ED2EF13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C3A8B-1597-4A78-AD08-BDE0D8FE758B}" type="slidenum">
              <a:rPr kumimoji="0" lang="en-GB" sz="10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0162F20-49BA-211C-1452-B00FAF70638F}"/>
              </a:ext>
            </a:extLst>
          </p:cNvPr>
          <p:cNvSpPr/>
          <p:nvPr/>
        </p:nvSpPr>
        <p:spPr>
          <a:xfrm>
            <a:off x="9926466" y="6477290"/>
            <a:ext cx="796031" cy="285565"/>
          </a:xfrm>
          <a:prstGeom prst="rect">
            <a:avLst/>
          </a:prstGeom>
          <a:solidFill>
            <a:schemeClr val="tx1"/>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a:solidFill>
                <a:schemeClr val="accent4"/>
              </a:solidFill>
            </a:endParaRPr>
          </a:p>
        </p:txBody>
      </p:sp>
      <p:sp>
        <p:nvSpPr>
          <p:cNvPr id="3" name="Rectangle 2">
            <a:extLst>
              <a:ext uri="{FF2B5EF4-FFF2-40B4-BE49-F238E27FC236}">
                <a16:creationId xmlns:a16="http://schemas.microsoft.com/office/drawing/2014/main" id="{3F2273A9-6E6D-BDFF-2DE8-F917E404D99D}"/>
              </a:ext>
            </a:extLst>
          </p:cNvPr>
          <p:cNvSpPr/>
          <p:nvPr/>
        </p:nvSpPr>
        <p:spPr>
          <a:xfrm>
            <a:off x="6254680" y="4904508"/>
            <a:ext cx="176913" cy="17549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
        <p:nvSpPr>
          <p:cNvPr id="6" name="Rectangle 5">
            <a:extLst>
              <a:ext uri="{FF2B5EF4-FFF2-40B4-BE49-F238E27FC236}">
                <a16:creationId xmlns:a16="http://schemas.microsoft.com/office/drawing/2014/main" id="{C12460D1-FB3B-2731-1A5E-499E45698877}"/>
              </a:ext>
            </a:extLst>
          </p:cNvPr>
          <p:cNvSpPr/>
          <p:nvPr/>
        </p:nvSpPr>
        <p:spPr>
          <a:xfrm>
            <a:off x="6254679" y="4530435"/>
            <a:ext cx="176913" cy="175492"/>
          </a:xfrm>
          <a:prstGeom prst="rect">
            <a:avLst/>
          </a:prstGeom>
          <a:solidFill>
            <a:srgbClr val="0076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
        <p:nvSpPr>
          <p:cNvPr id="8" name="Rectangle 7">
            <a:extLst>
              <a:ext uri="{FF2B5EF4-FFF2-40B4-BE49-F238E27FC236}">
                <a16:creationId xmlns:a16="http://schemas.microsoft.com/office/drawing/2014/main" id="{829B88D3-1FE1-A726-DF42-998CB4E54749}"/>
              </a:ext>
            </a:extLst>
          </p:cNvPr>
          <p:cNvSpPr/>
          <p:nvPr/>
        </p:nvSpPr>
        <p:spPr>
          <a:xfrm>
            <a:off x="6254678" y="3922237"/>
            <a:ext cx="176913" cy="17549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
        <p:nvSpPr>
          <p:cNvPr id="9" name="Rectangle 8">
            <a:extLst>
              <a:ext uri="{FF2B5EF4-FFF2-40B4-BE49-F238E27FC236}">
                <a16:creationId xmlns:a16="http://schemas.microsoft.com/office/drawing/2014/main" id="{C2254DC1-7664-6421-633F-0F6DE1D8CA95}"/>
              </a:ext>
            </a:extLst>
          </p:cNvPr>
          <p:cNvSpPr/>
          <p:nvPr/>
        </p:nvSpPr>
        <p:spPr>
          <a:xfrm>
            <a:off x="6247793" y="3314039"/>
            <a:ext cx="176913" cy="175492"/>
          </a:xfrm>
          <a:prstGeom prst="rect">
            <a:avLst/>
          </a:prstGeom>
          <a:solidFill>
            <a:srgbClr val="8286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
        <p:nvSpPr>
          <p:cNvPr id="12" name="Rectangle 11">
            <a:extLst>
              <a:ext uri="{FF2B5EF4-FFF2-40B4-BE49-F238E27FC236}">
                <a16:creationId xmlns:a16="http://schemas.microsoft.com/office/drawing/2014/main" id="{28E179C3-17F8-84CC-82A2-086A7257F6D9}"/>
              </a:ext>
            </a:extLst>
          </p:cNvPr>
          <p:cNvSpPr/>
          <p:nvPr/>
        </p:nvSpPr>
        <p:spPr>
          <a:xfrm>
            <a:off x="6245444" y="2672110"/>
            <a:ext cx="176913" cy="175492"/>
          </a:xfrm>
          <a:prstGeom prst="rect">
            <a:avLst/>
          </a:prstGeom>
          <a:solidFill>
            <a:srgbClr val="A6A6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
        <p:nvSpPr>
          <p:cNvPr id="13" name="Rectangle 12">
            <a:extLst>
              <a:ext uri="{FF2B5EF4-FFF2-40B4-BE49-F238E27FC236}">
                <a16:creationId xmlns:a16="http://schemas.microsoft.com/office/drawing/2014/main" id="{FE7BF7AF-A43C-A75D-2262-DF06980FCCD7}"/>
              </a:ext>
            </a:extLst>
          </p:cNvPr>
          <p:cNvSpPr/>
          <p:nvPr/>
        </p:nvSpPr>
        <p:spPr>
          <a:xfrm>
            <a:off x="6254677" y="2037915"/>
            <a:ext cx="176913" cy="175492"/>
          </a:xfrm>
          <a:prstGeom prst="rect">
            <a:avLst/>
          </a:prstGeom>
          <a:solidFill>
            <a:srgbClr val="D9E0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a:solidFill>
                <a:schemeClr val="accent4"/>
              </a:solidFill>
            </a:endParaRPr>
          </a:p>
        </p:txBody>
      </p:sp>
    </p:spTree>
    <p:extLst>
      <p:ext uri="{BB962C8B-B14F-4D97-AF65-F5344CB8AC3E}">
        <p14:creationId xmlns:p14="http://schemas.microsoft.com/office/powerpoint/2010/main" val="1847993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7D8FA7-FEC5-A6D3-E4B6-070B24463CD8}"/>
              </a:ext>
            </a:extLst>
          </p:cNvPr>
          <p:cNvSpPr>
            <a:spLocks noGrp="1"/>
          </p:cNvSpPr>
          <p:nvPr>
            <p:ph type="title"/>
          </p:nvPr>
        </p:nvSpPr>
        <p:spPr>
          <a:xfrm>
            <a:off x="838200" y="377482"/>
            <a:ext cx="10515600" cy="927443"/>
          </a:xfrm>
        </p:spPr>
        <p:txBody>
          <a:bodyPr/>
          <a:lstStyle/>
          <a:p>
            <a:r>
              <a:rPr lang="en-GB"/>
              <a:t>Settlement Volume &amp; Lifecycle</a:t>
            </a:r>
            <a:br>
              <a:rPr lang="en-GB"/>
            </a:br>
            <a:endParaRPr lang="en-GB"/>
          </a:p>
        </p:txBody>
      </p:sp>
      <p:sp>
        <p:nvSpPr>
          <p:cNvPr id="3" name="Slide Number Placeholder 4">
            <a:extLst>
              <a:ext uri="{FF2B5EF4-FFF2-40B4-BE49-F238E27FC236}">
                <a16:creationId xmlns:a16="http://schemas.microsoft.com/office/drawing/2014/main" id="{4B696EA0-2BB8-842B-A42E-C45F6132B207}"/>
              </a:ext>
            </a:extLst>
          </p:cNvPr>
          <p:cNvSpPr>
            <a:spLocks noGrp="1"/>
          </p:cNvSpPr>
          <p:nvPr>
            <p:ph type="sldNum" sz="quarter" idx="12"/>
          </p:nvPr>
        </p:nvSpPr>
        <p:spPr>
          <a:xfrm>
            <a:off x="10935730" y="6444052"/>
            <a:ext cx="418069" cy="27742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C3A8B-1597-4A78-AD08-BDE0D8FE758B}" type="slidenum">
              <a:rPr kumimoji="0" lang="en-GB" sz="1000" b="0" i="0" u="none" strike="noStrike" kern="1200" cap="none" spc="0" normalizeH="0" baseline="0" noProof="0" smtClean="0">
                <a:ln>
                  <a:noFill/>
                </a:ln>
                <a:solidFill>
                  <a:srgbClr val="004F5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a:ln>
                <a:noFill/>
              </a:ln>
              <a:solidFill>
                <a:srgbClr val="004F56"/>
              </a:solidFill>
              <a:effectLst/>
              <a:uLnTx/>
              <a:uFillTx/>
              <a:latin typeface="Calibri"/>
              <a:ea typeface="+mn-ea"/>
              <a:cs typeface="+mn-cs"/>
            </a:endParaRPr>
          </a:p>
        </p:txBody>
      </p:sp>
      <p:pic>
        <p:nvPicPr>
          <p:cNvPr id="1026" name="Picture 2" descr="A screenshot of a graph&#10;&#10;Description automatically generated">
            <a:extLst>
              <a:ext uri="{FF2B5EF4-FFF2-40B4-BE49-F238E27FC236}">
                <a16:creationId xmlns:a16="http://schemas.microsoft.com/office/drawing/2014/main" id="{4C091824-822C-8427-F7AF-6529481F65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19"/>
          <a:stretch/>
        </p:blipFill>
        <p:spPr bwMode="auto">
          <a:xfrm>
            <a:off x="1173027" y="1080991"/>
            <a:ext cx="9845945" cy="513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265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50B6-7174-4FD6-9C02-EADD88D8DE81}"/>
              </a:ext>
            </a:extLst>
          </p:cNvPr>
          <p:cNvSpPr>
            <a:spLocks noGrp="1"/>
          </p:cNvSpPr>
          <p:nvPr>
            <p:ph type="title"/>
          </p:nvPr>
        </p:nvSpPr>
        <p:spPr/>
        <p:txBody>
          <a:bodyPr/>
          <a:lstStyle/>
          <a:p>
            <a:r>
              <a:rPr lang="en-GB"/>
              <a:t>Snapshot status – a detailed view</a:t>
            </a:r>
          </a:p>
        </p:txBody>
      </p:sp>
      <p:sp>
        <p:nvSpPr>
          <p:cNvPr id="11" name="Content Placeholder 3">
            <a:extLst>
              <a:ext uri="{FF2B5EF4-FFF2-40B4-BE49-F238E27FC236}">
                <a16:creationId xmlns:a16="http://schemas.microsoft.com/office/drawing/2014/main" id="{0BF9C5CD-41DB-4CB2-8AB8-DF0C607EC1D5}"/>
              </a:ext>
            </a:extLst>
          </p:cNvPr>
          <p:cNvSpPr txBox="1">
            <a:spLocks/>
          </p:cNvSpPr>
          <p:nvPr/>
        </p:nvSpPr>
        <p:spPr>
          <a:xfrm>
            <a:off x="838201" y="1487805"/>
            <a:ext cx="10375231" cy="14015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500"/>
              </a:spcBef>
              <a:spcAft>
                <a:spcPts val="500"/>
              </a:spcAft>
              <a:buFont typeface="Arial" panose="020B0604020202020204" pitchFamily="34" charset="0"/>
              <a:buNone/>
              <a:defRPr sz="1800" kern="1200">
                <a:solidFill>
                  <a:schemeClr val="bg1"/>
                </a:solidFill>
                <a:latin typeface="+mn-lt"/>
                <a:ea typeface="+mn-ea"/>
                <a:cs typeface="+mn-cs"/>
              </a:defRPr>
            </a:lvl1pPr>
            <a:lvl2pPr marL="265113" indent="-228600" algn="l" defTabSz="914400" rtl="0" eaLnBrk="1" latinLnBrk="0" hangingPunct="1">
              <a:lnSpc>
                <a:spcPct val="90000"/>
              </a:lnSpc>
              <a:spcBef>
                <a:spcPts val="200"/>
              </a:spcBef>
              <a:spcAft>
                <a:spcPts val="200"/>
              </a:spcAft>
              <a:buFont typeface="Arial" panose="020B0604020202020204" pitchFamily="34" charset="0"/>
              <a:buChar char="•"/>
              <a:defRPr sz="1800" kern="1200">
                <a:solidFill>
                  <a:schemeClr val="bg1"/>
                </a:solidFill>
                <a:latin typeface="+mn-lt"/>
                <a:ea typeface="+mn-ea"/>
                <a:cs typeface="+mn-cs"/>
              </a:defRPr>
            </a:lvl2pPr>
            <a:lvl3pPr marL="538163" indent="-228600" algn="l" defTabSz="914400" rtl="0" eaLnBrk="1" latinLnBrk="0" hangingPunct="1">
              <a:lnSpc>
                <a:spcPct val="90000"/>
              </a:lnSpc>
              <a:spcBef>
                <a:spcPts val="200"/>
              </a:spcBef>
              <a:spcAft>
                <a:spcPts val="200"/>
              </a:spcAft>
              <a:buFont typeface="Arial" panose="020B0604020202020204" pitchFamily="34" charset="0"/>
              <a:buChar char="•"/>
              <a:defRPr sz="1800" kern="1200">
                <a:solidFill>
                  <a:schemeClr val="bg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j-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b="1" kern="1200">
                <a:solidFill>
                  <a:schemeClr val="accent4"/>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white"/>
                </a:solidFill>
                <a:effectLst/>
                <a:uLnTx/>
                <a:uFillTx/>
                <a:latin typeface="Calibri Light"/>
                <a:ea typeface="+mn-ea"/>
                <a:cs typeface="+mn-cs"/>
              </a:rPr>
              <a:t>A snapshot is exactly that – a moment in time. The data in the system moves constantly with over 500 users routinely transacting within the portal. The illustration used below highlights how a cohort of c100,000 claims in April 2022 which have progressed in the portal over time. They are not “stuck”, they move towards negotiation, settlement or exiting as soon as the medical is shared and the case presented. We have already started to triangulate this data to better understand throughput and how it changes over time. </a:t>
            </a:r>
          </a:p>
          <a:p>
            <a:pPr marL="0" marR="0" lvl="0" indent="0" algn="l" defTabSz="914400" rtl="0" eaLnBrk="1" fontAlgn="auto" latinLnBrk="0" hangingPunct="1">
              <a:lnSpc>
                <a:spcPct val="90000"/>
              </a:lnSpc>
              <a:spcBef>
                <a:spcPts val="500"/>
              </a:spcBef>
              <a:spcAft>
                <a:spcPts val="50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Date Placeholder 2">
            <a:extLst>
              <a:ext uri="{FF2B5EF4-FFF2-40B4-BE49-F238E27FC236}">
                <a16:creationId xmlns:a16="http://schemas.microsoft.com/office/drawing/2014/main" id="{28A29BFE-E429-C485-7BD2-0FEB932D05E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a:ea typeface="+mn-ea"/>
                <a:cs typeface="+mn-cs"/>
              </a:rPr>
              <a:t>31/5/2023</a:t>
            </a:r>
            <a:endParaRPr kumimoji="0" lang="en-GB" sz="10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E491D060-933C-2C12-111C-610887C95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C3A8B-1597-4A78-AD08-BDE0D8FE758B}" type="slidenum">
              <a:rPr kumimoji="0" lang="en-GB" sz="10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891B6643-3CC4-EFA7-0C05-64C06E9FD253}"/>
              </a:ext>
            </a:extLst>
          </p:cNvPr>
          <p:cNvSpPr/>
          <p:nvPr/>
        </p:nvSpPr>
        <p:spPr>
          <a:xfrm>
            <a:off x="9926466" y="6477290"/>
            <a:ext cx="796031" cy="285565"/>
          </a:xfrm>
          <a:prstGeom prst="rect">
            <a:avLst/>
          </a:prstGeom>
          <a:solidFill>
            <a:schemeClr val="tx1"/>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a:solidFill>
                <a:schemeClr val="accent4"/>
              </a:solidFill>
            </a:endParaRPr>
          </a:p>
        </p:txBody>
      </p:sp>
      <p:pic>
        <p:nvPicPr>
          <p:cNvPr id="2050" name="Picture 2" descr="A graph of a number of people&#10;&#10;Description automatically generated">
            <a:extLst>
              <a:ext uri="{FF2B5EF4-FFF2-40B4-BE49-F238E27FC236}">
                <a16:creationId xmlns:a16="http://schemas.microsoft.com/office/drawing/2014/main" id="{4E150A12-2315-5445-94D9-184C882482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7" t="3922" r="892" b="3974"/>
          <a:stretch/>
        </p:blipFill>
        <p:spPr bwMode="auto">
          <a:xfrm>
            <a:off x="905070" y="3091233"/>
            <a:ext cx="10170367" cy="265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77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D3B087-930E-41A2-8738-3C9A90BE6A1C}"/>
              </a:ext>
            </a:extLst>
          </p:cNvPr>
          <p:cNvSpPr>
            <a:spLocks noGrp="1"/>
          </p:cNvSpPr>
          <p:nvPr>
            <p:ph type="ctrTitle"/>
          </p:nvPr>
        </p:nvSpPr>
        <p:spPr>
          <a:xfrm>
            <a:off x="838200" y="1712091"/>
            <a:ext cx="6548673" cy="2941348"/>
          </a:xfrm>
        </p:spPr>
        <p:txBody>
          <a:bodyPr/>
          <a:lstStyle/>
          <a:p>
            <a:r>
              <a:rPr lang="en-GB"/>
              <a:t> Feedback</a:t>
            </a:r>
            <a:br>
              <a:rPr lang="en-GB">
                <a:cs typeface="Calibri"/>
              </a:rPr>
            </a:br>
            <a:br>
              <a:rPr lang="en-GB"/>
            </a:br>
            <a:r>
              <a:rPr lang="en-GB">
                <a:cs typeface="Calibri"/>
              </a:rPr>
              <a:t> ...The big themes</a:t>
            </a:r>
          </a:p>
        </p:txBody>
      </p:sp>
      <p:sp>
        <p:nvSpPr>
          <p:cNvPr id="12" name="Date Placeholder 11">
            <a:extLst>
              <a:ext uri="{FF2B5EF4-FFF2-40B4-BE49-F238E27FC236}">
                <a16:creationId xmlns:a16="http://schemas.microsoft.com/office/drawing/2014/main" id="{DB7FB9B2-E689-4300-9BC1-AEE1B9021760}"/>
              </a:ext>
            </a:extLst>
          </p:cNvPr>
          <p:cNvSpPr>
            <a:spLocks noGrp="1"/>
          </p:cNvSpPr>
          <p:nvPr>
            <p:ph type="dt" sz="half" idx="10"/>
          </p:nvPr>
        </p:nvSpPr>
        <p:spPr/>
        <p:txBody>
          <a:bodyPr/>
          <a:lstStyle/>
          <a:p>
            <a:fld id="{7C4CAA7B-6CAC-4BF6-98D2-E97DAFA64B50}" type="datetime1">
              <a:rPr lang="en-GB" smtClean="0"/>
              <a:t>05/07/2023</a:t>
            </a:fld>
            <a:endParaRPr lang="en-GB"/>
          </a:p>
        </p:txBody>
      </p:sp>
      <p:sp>
        <p:nvSpPr>
          <p:cNvPr id="14" name="Slide Number Placeholder 13">
            <a:extLst>
              <a:ext uri="{FF2B5EF4-FFF2-40B4-BE49-F238E27FC236}">
                <a16:creationId xmlns:a16="http://schemas.microsoft.com/office/drawing/2014/main" id="{9B4F1C03-97E8-4C19-A79E-A4B25253A1D0}"/>
              </a:ext>
            </a:extLst>
          </p:cNvPr>
          <p:cNvSpPr>
            <a:spLocks noGrp="1"/>
          </p:cNvSpPr>
          <p:nvPr>
            <p:ph type="sldNum" sz="quarter" idx="12"/>
          </p:nvPr>
        </p:nvSpPr>
        <p:spPr/>
        <p:txBody>
          <a:bodyPr/>
          <a:lstStyle/>
          <a:p>
            <a:fld id="{E60C3A8B-1597-4A78-AD08-BDE0D8FE758B}" type="slidenum">
              <a:rPr lang="en-GB" smtClean="0"/>
              <a:pPr/>
              <a:t>9</a:t>
            </a:fld>
            <a:endParaRPr lang="en-GB"/>
          </a:p>
        </p:txBody>
      </p:sp>
    </p:spTree>
    <p:extLst>
      <p:ext uri="{BB962C8B-B14F-4D97-AF65-F5344CB8AC3E}">
        <p14:creationId xmlns:p14="http://schemas.microsoft.com/office/powerpoint/2010/main" val="3716008329"/>
      </p:ext>
    </p:extLst>
  </p:cSld>
  <p:clrMapOvr>
    <a:masterClrMapping/>
  </p:clrMapOvr>
</p:sld>
</file>

<file path=ppt/theme/theme1.xml><?xml version="1.0" encoding="utf-8"?>
<a:theme xmlns:a="http://schemas.openxmlformats.org/drawingml/2006/main" name="Office Theme">
  <a:themeElements>
    <a:clrScheme name="Custom 132">
      <a:dk1>
        <a:srgbClr val="004F56"/>
      </a:dk1>
      <a:lt1>
        <a:sysClr val="window" lastClr="FFFFFF"/>
      </a:lt1>
      <a:dk2>
        <a:srgbClr val="000000"/>
      </a:dk2>
      <a:lt2>
        <a:srgbClr val="E7E6E6"/>
      </a:lt2>
      <a:accent1>
        <a:srgbClr val="004F56"/>
      </a:accent1>
      <a:accent2>
        <a:srgbClr val="FFFFFF"/>
      </a:accent2>
      <a:accent3>
        <a:srgbClr val="DADADA"/>
      </a:accent3>
      <a:accent4>
        <a:srgbClr val="D9E01C"/>
      </a:accent4>
      <a:accent5>
        <a:srgbClr val="003838"/>
      </a:accent5>
      <a:accent6>
        <a:srgbClr val="BBC31F"/>
      </a:accent6>
      <a:hlink>
        <a:srgbClr val="D9E01C"/>
      </a:hlink>
      <a:folHlink>
        <a:srgbClr val="D9E01C"/>
      </a:folHlink>
    </a:clrScheme>
    <a:fontScheme name="Custom 180">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outerShdw dist="38100" dir="5400000" algn="t" rotWithShape="0">
            <a:schemeClr val="accent4"/>
          </a:outerShdw>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dirty="0">
            <a:solidFill>
              <a:schemeClr val="accent4"/>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chemeClr val="accent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32">
      <a:dk1>
        <a:srgbClr val="004F56"/>
      </a:dk1>
      <a:lt1>
        <a:sysClr val="window" lastClr="FFFFFF"/>
      </a:lt1>
      <a:dk2>
        <a:srgbClr val="000000"/>
      </a:dk2>
      <a:lt2>
        <a:srgbClr val="E7E6E6"/>
      </a:lt2>
      <a:accent1>
        <a:srgbClr val="004F56"/>
      </a:accent1>
      <a:accent2>
        <a:srgbClr val="FFFFFF"/>
      </a:accent2>
      <a:accent3>
        <a:srgbClr val="DADADA"/>
      </a:accent3>
      <a:accent4>
        <a:srgbClr val="D9E01C"/>
      </a:accent4>
      <a:accent5>
        <a:srgbClr val="003838"/>
      </a:accent5>
      <a:accent6>
        <a:srgbClr val="BBC31F"/>
      </a:accent6>
      <a:hlink>
        <a:srgbClr val="D9E01C"/>
      </a:hlink>
      <a:folHlink>
        <a:srgbClr val="D9E01C"/>
      </a:folHlink>
    </a:clrScheme>
    <a:fontScheme name="Custom 180">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outerShdw dist="38100" dir="5400000" algn="t" rotWithShape="0">
            <a:schemeClr val="accent4"/>
          </a:outerShdw>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dirty="0">
            <a:solidFill>
              <a:schemeClr val="accent4"/>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chemeClr val="accent4"/>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5BBA0EAD5391428F183C4C1697118C" ma:contentTypeVersion="2" ma:contentTypeDescription="Create a new document." ma:contentTypeScope="" ma:versionID="4317af1eebcb07e3872aa7d05ce08c0b">
  <xsd:schema xmlns:xsd="http://www.w3.org/2001/XMLSchema" xmlns:xs="http://www.w3.org/2001/XMLSchema" xmlns:p="http://schemas.microsoft.com/office/2006/metadata/properties" xmlns:ns2="e4b73234-61ba-4fa1-9365-515397b637c3" targetNamespace="http://schemas.microsoft.com/office/2006/metadata/properties" ma:root="true" ma:fieldsID="710b88a258b1cc823c63b178cd2ae013" ns2:_="">
    <xsd:import namespace="e4b73234-61ba-4fa1-9365-515397b637c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b73234-61ba-4fa1-9365-515397b637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5235BF-975F-445F-9931-0E27D4F2351F}">
  <ds:schemaRefs>
    <ds:schemaRef ds:uri="http://schemas.microsoft.com/sharepoint/v3/contenttype/forms"/>
  </ds:schemaRefs>
</ds:datastoreItem>
</file>

<file path=customXml/itemProps2.xml><?xml version="1.0" encoding="utf-8"?>
<ds:datastoreItem xmlns:ds="http://schemas.openxmlformats.org/officeDocument/2006/customXml" ds:itemID="{18EA864A-F707-489B-AF45-FF45A2694FBB}">
  <ds:schemaRefs>
    <ds:schemaRef ds:uri="e4b73234-61ba-4fa1-9365-515397b637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B536D8C-0CD0-4706-B452-7E71853E4D1C}">
  <ds:schemaRefs>
    <ds:schemaRef ds:uri="e4b73234-61ba-4fa1-9365-515397b637c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59575ff-96fb-4734-a391-68805b4eb0db}" enabled="1" method="Privileged" siteId="{936109e5-933e-4961-900c-98c6e8c1f929}" removed="0"/>
</clbl:labelList>
</file>

<file path=docProps/app.xml><?xml version="1.0" encoding="utf-8"?>
<Properties xmlns="http://schemas.openxmlformats.org/officeDocument/2006/extended-properties" xmlns:vt="http://schemas.openxmlformats.org/officeDocument/2006/docPropsVTypes">
  <TotalTime>1585</TotalTime>
  <Words>569</Words>
  <Application>Microsoft Office PowerPoint</Application>
  <PresentationFormat>Widescreen</PresentationFormat>
  <Paragraphs>75</Paragraphs>
  <Slides>18</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museo-sans</vt:lpstr>
      <vt:lpstr>Office Theme</vt:lpstr>
      <vt:lpstr>1_Office Theme</vt:lpstr>
      <vt:lpstr>Welcome</vt:lpstr>
      <vt:lpstr>Today’s Agenda</vt:lpstr>
      <vt:lpstr>First, a recap</vt:lpstr>
      <vt:lpstr>Motor injury claims year on year – market level</vt:lpstr>
      <vt:lpstr>Monthly claim volumes</vt:lpstr>
      <vt:lpstr>Snapshot status</vt:lpstr>
      <vt:lpstr>Settlement Volume &amp; Lifecycle </vt:lpstr>
      <vt:lpstr>Snapshot status – a detailed view</vt:lpstr>
      <vt:lpstr> Feedback   ...The big themes</vt:lpstr>
      <vt:lpstr>OIC Help Hub</vt:lpstr>
      <vt:lpstr>Previous Feedback</vt:lpstr>
      <vt:lpstr>Let’s take a break</vt:lpstr>
      <vt:lpstr>Open Floor</vt:lpstr>
      <vt:lpstr>What's next?</vt:lpstr>
      <vt:lpstr>Power BI embedded</vt:lpstr>
      <vt:lpstr>Data quality</vt:lpstr>
      <vt:lpstr>The cadence of a code release drop at 6 monthly intervals has been adopted since Nov 2021.   Code dealing with a primary limitation count down releases in November 2023. Beyond that there are currently no significant new releases in the pipeline. We will continue with a regime of bug maintenance and small releases. We are presently considering moving to one code drop in 2024 and intend to reach out to the API community to discuss that.  There is a natural tension between change and enhance (and funding) vs stasis.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Jemima Compton</dc:creator>
  <cp:lastModifiedBy>Emma Bisset</cp:lastModifiedBy>
  <cp:revision>1</cp:revision>
  <dcterms:created xsi:type="dcterms:W3CDTF">2019-12-17T11:08:59Z</dcterms:created>
  <dcterms:modified xsi:type="dcterms:W3CDTF">2023-07-06T11:12:47Z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0x010100125BBA0EAD5391428F183C4C1697118C</vt:lpwstr>
  </property>
  <property fmtid="{D5CDD505-2E9C-101B-9397-08002B2CF9AE}" pid="3" name="ClassificationContentMarkingFooterLocations">
    <vt:lpwstr>Office Theme:8</vt:lpwstr>
  </property>
  <property fmtid="{D5CDD505-2E9C-101B-9397-08002B2CF9AE}" pid="4" name="ClassificationContentMarkingFooterText">
    <vt:lpwstr>Company Confidential</vt:lpwstr>
  </property>
</Properties>
</file>